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1" r:id="rId2"/>
  </p:sldMasterIdLst>
  <p:notesMasterIdLst>
    <p:notesMasterId r:id="rId31"/>
  </p:notesMasterIdLst>
  <p:sldIdLst>
    <p:sldId id="256" r:id="rId3"/>
    <p:sldId id="257" r:id="rId4"/>
    <p:sldId id="258" r:id="rId5"/>
    <p:sldId id="259" r:id="rId6"/>
    <p:sldId id="260" r:id="rId7"/>
    <p:sldId id="262" r:id="rId8"/>
    <p:sldId id="261"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3" d="100"/>
          <a:sy n="53" d="100"/>
        </p:scale>
        <p:origin x="-191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71799" cy="4572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rnd">
            <a:solidFill>
              <a:srgbClr val="000000"/>
            </a:solidFill>
            <a:prstDash val="solid"/>
            <a:miter/>
            <a:headEnd type="none" w="med" len="med"/>
            <a:tailEnd type="none" w="med" len="med"/>
          </a:ln>
        </p:spPr>
      </p:sp>
      <p:sp>
        <p:nvSpPr>
          <p:cNvPr id="4" name="Shape 4"/>
          <p:cNvSpPr txBox="1">
            <a:spLocks noGrp="1"/>
          </p:cNvSpPr>
          <p:nvPr>
            <p:ph type="body" idx="1"/>
          </p:nvPr>
        </p:nvSpPr>
        <p:spPr>
          <a:xfrm>
            <a:off x="914400" y="4343400"/>
            <a:ext cx="5029199" cy="41148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5" name="Shape 5"/>
          <p:cNvSpPr txBox="1">
            <a:spLocks noGrp="1"/>
          </p:cNvSpPr>
          <p:nvPr>
            <p:ph type="dt" idx="10"/>
          </p:nvPr>
        </p:nvSpPr>
        <p:spPr>
          <a:xfrm>
            <a:off x="3886200" y="0"/>
            <a:ext cx="2971799" cy="4572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8686800"/>
            <a:ext cx="2971799" cy="457200"/>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3886200" y="8686800"/>
            <a:ext cx="2971799" cy="457200"/>
          </a:xfrm>
          <a:prstGeom prst="rect">
            <a:avLst/>
          </a:prstGeom>
          <a:noFill/>
          <a:ln>
            <a:noFill/>
          </a:ln>
        </p:spPr>
        <p:txBody>
          <a:bodyPr lIns="91425" tIns="91425" rIns="91425" bIns="91425" anchor="b"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Tree>
    <p:extLst>
      <p:ext uri="{BB962C8B-B14F-4D97-AF65-F5344CB8AC3E}">
        <p14:creationId xmlns:p14="http://schemas.microsoft.com/office/powerpoint/2010/main" val="281189747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43" name="Shape 143"/>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294" name="Shape 294"/>
          <p:cNvSpPr>
            <a:spLocks noGrp="1" noRot="1" noChangeAspect="1"/>
          </p:cNvSpPr>
          <p:nvPr>
            <p:ph type="sldImg" idx="2"/>
          </p:nvPr>
        </p:nvSpPr>
        <p:spPr>
          <a:xfrm>
            <a:off x="1371600" y="7620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95" name="Shape 295"/>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a:buNone/>
            </a:pPr>
            <a:r>
              <a:rPr lang="en-US"/>
              <a:t>
</a:t>
            </a:r>
          </a:p>
          <a:p>
            <a:pPr marL="0" marR="0" lvl="0" indent="0" algn="l" rtl="0">
              <a:buSzPct val="25000"/>
              <a:buFont typeface="Arial"/>
              <a:buNone/>
            </a:pPr>
            <a:r>
              <a:rPr lang="en-US" sz="1800" b="0" i="0" u="none" strike="noStrike" cap="none" baseline="0"/>
              <a:t>Actually reverse engineering means reuse of old system there by creating a new system , here comes the concept of  abstraction system, it refers to the intermediate phase of development.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02" name="Shape 302"/>
          <p:cNvSpPr>
            <a:spLocks noGrp="1" noRot="1" noChangeAspect="1"/>
          </p:cNvSpPr>
          <p:nvPr>
            <p:ph type="sldImg" idx="2"/>
          </p:nvPr>
        </p:nvSpPr>
        <p:spPr>
          <a:xfrm>
            <a:off x="1066800" y="6096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03" name="Shape 303"/>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Shape 30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8" name="Shape 308"/>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Shape 313"/>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14" name="Shape 3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15" name="Shape 315"/>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a:buNone/>
            </a:pPr>
            <a:r>
              <a:rPr lang="en-US"/>
              <a:t>
</a:t>
            </a:r>
          </a:p>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Shape 329"/>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30" name="Shape 330"/>
          <p:cNvSpPr>
            <a:spLocks noGrp="1" noRot="1" noChangeAspect="1"/>
          </p:cNvSpPr>
          <p:nvPr>
            <p:ph type="sldImg" idx="2"/>
          </p:nvPr>
        </p:nvSpPr>
        <p:spPr>
          <a:xfrm>
            <a:off x="1066800" y="6096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31" name="Shape 331"/>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38" name="Shape 3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39" name="Shape 339"/>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lvl="0" rtl="0">
              <a:buNone/>
            </a:pPr>
            <a:r>
              <a:rPr lang="en-US"/>
              <a:t>
</a:t>
            </a:r>
          </a:p>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52" name="Shape 3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53" name="Shape 353"/>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a:buNone/>
            </a:pPr>
            <a:r>
              <a:rPr lang="en-US"/>
              <a:t>
</a:t>
            </a:r>
          </a:p>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59" name="Shape 3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60" name="Shape 360"/>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Shape 149"/>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endParaRPr/>
          </a:p>
        </p:txBody>
      </p:sp>
      <p:sp>
        <p:nvSpPr>
          <p:cNvPr id="150" name="Shape 15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66" name="Shape 3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67" name="Shape 367"/>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Shape 372"/>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73" name="Shape 3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74" name="Shape 374"/>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Shape 379"/>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80" name="Shape 38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81" name="Shape 381"/>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Shape 386"/>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87" name="Shape 3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88" name="Shape 388"/>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Shape 393"/>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394" name="Shape 3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395" name="Shape 395"/>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401" name="Shape 4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02" name="Shape 402"/>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marL="0" marR="0" lvl="0" indent="0" algn="l" rtl="0">
              <a:buSzPct val="25000"/>
              <a:buFont typeface="Arial"/>
              <a:buNone/>
            </a:pPr>
            <a:r>
              <a:rPr lang="en-US" sz="1800" b="0" i="0" u="none" strike="noStrike" cap="none" baseline="0"/>
              <a:t>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Shape 407"/>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endParaRPr/>
          </a:p>
        </p:txBody>
      </p:sp>
      <p:sp>
        <p:nvSpPr>
          <p:cNvPr id="408" name="Shape 4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Shape 412"/>
          <p:cNvSpPr txBox="1">
            <a:spLocks noGrp="1"/>
          </p:cNvSpPr>
          <p:nvPr>
            <p:ph type="body" idx="1"/>
          </p:nvPr>
        </p:nvSpPr>
        <p:spPr>
          <a:xfrm>
            <a:off x="914400" y="4343400"/>
            <a:ext cx="5029199" cy="4114800"/>
          </a:xfrm>
          <a:prstGeom prst="rect">
            <a:avLst/>
          </a:prstGeom>
        </p:spPr>
        <p:txBody>
          <a:bodyPr lIns="91425" tIns="91425" rIns="91425" bIns="91425" anchor="ctr" anchorCtr="0">
            <a:noAutofit/>
          </a:bodyPr>
          <a:lstStyle/>
          <a:p>
            <a:endParaRPr/>
          </a:p>
        </p:txBody>
      </p:sp>
      <p:sp>
        <p:nvSpPr>
          <p:cNvPr id="413" name="Shape 4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Shape 469"/>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470" name="Shape 4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71" name="Shape 471"/>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166" name="Shape 166"/>
          <p:cNvSpPr>
            <a:spLocks noGrp="1" noRot="1" noChangeAspect="1"/>
          </p:cNvSpPr>
          <p:nvPr>
            <p:ph type="sldImg" idx="2"/>
          </p:nvPr>
        </p:nvSpPr>
        <p:spPr>
          <a:xfrm>
            <a:off x="1371600" y="7620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67" name="Shape 167"/>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a:buNone/>
            </a:pPr>
            <a:r>
              <a:rPr lang="en-US"/>
              <a:t>
</a:t>
            </a:r>
          </a:p>
        </p:txBody>
      </p:sp>
      <p:sp>
        <p:nvSpPr>
          <p:cNvPr id="168" name="Shape 168"/>
          <p:cNvSpPr/>
          <p:nvPr/>
        </p:nvSpPr>
        <p:spPr>
          <a:xfrm>
            <a:off x="838200" y="5257800"/>
            <a:ext cx="184149" cy="4572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236" name="Shape 236"/>
          <p:cNvSpPr>
            <a:spLocks noGrp="1" noRot="1" noChangeAspect="1"/>
          </p:cNvSpPr>
          <p:nvPr>
            <p:ph type="sldImg" idx="2"/>
          </p:nvPr>
        </p:nvSpPr>
        <p:spPr>
          <a:xfrm>
            <a:off x="1371600" y="7620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37" name="Shape 237"/>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a:buNone/>
            </a:pPr>
            <a:r>
              <a:rPr lang="en-US" sz="1800" b="0" i="0" u="none" strike="noStrike" cap="none" baseline="0"/>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Shape 243"/>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244" name="Shape 2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45" name="Shape 245"/>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pPr>
              <a:buNone/>
            </a:pPr>
            <a:r>
              <a:rPr lang="en-US"/>
              <a:t>
</a:t>
            </a:r>
          </a:p>
          <a:p>
            <a:endParaRPr lang="en-US"/>
          </a:p>
          <a:p>
            <a:endParaRPr lang="en-US"/>
          </a:p>
        </p:txBody>
      </p:sp>
      <p:sp>
        <p:nvSpPr>
          <p:cNvPr id="246" name="Shape 246"/>
          <p:cNvSpPr/>
          <p:nvPr/>
        </p:nvSpPr>
        <p:spPr>
          <a:xfrm>
            <a:off x="685800" y="4724400"/>
            <a:ext cx="184149" cy="304799"/>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Shape 260"/>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261" name="Shape 261"/>
          <p:cNvSpPr>
            <a:spLocks noGrp="1" noRot="1" noChangeAspect="1"/>
          </p:cNvSpPr>
          <p:nvPr>
            <p:ph type="sldImg" idx="2"/>
          </p:nvPr>
        </p:nvSpPr>
        <p:spPr>
          <a:xfrm>
            <a:off x="1371600" y="7620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62" name="Shape 262"/>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Shape 2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53" name="Shape 253"/>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
        <p:nvSpPr>
          <p:cNvPr id="254" name="Shape 254"/>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269" name="Shape 269"/>
          <p:cNvSpPr>
            <a:spLocks noGrp="1" noRot="1" noChangeAspect="1"/>
          </p:cNvSpPr>
          <p:nvPr>
            <p:ph type="sldImg" idx="2"/>
          </p:nvPr>
        </p:nvSpPr>
        <p:spPr>
          <a:xfrm>
            <a:off x="1371600" y="7620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70" name="Shape 270"/>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p:nvPr/>
        </p:nvSpPr>
        <p:spPr>
          <a:xfrm>
            <a:off x="3886200" y="8686800"/>
            <a:ext cx="2971799" cy="457200"/>
          </a:xfrm>
          <a:prstGeom prst="rect">
            <a:avLst/>
          </a:prstGeom>
          <a:noFill/>
          <a:ln>
            <a:noFill/>
          </a:ln>
        </p:spPr>
        <p:txBody>
          <a:bodyPr lIns="91425" tIns="45700" rIns="91425" bIns="45700" anchor="b" anchorCtr="0">
            <a:noAutofit/>
          </a:bodyPr>
          <a:lstStyle/>
          <a:p>
            <a:pPr marL="0" marR="0" lvl="0" indent="0" algn="r" rtl="0">
              <a:buSzPct val="25000"/>
              <a:buFont typeface="Arial"/>
              <a:buNone/>
            </a:pPr>
            <a:r>
              <a:rPr lang="en-US" sz="1200" b="0" i="0" u="none" strike="noStrike" cap="none" baseline="0"/>
              <a:t>*</a:t>
            </a:r>
          </a:p>
        </p:txBody>
      </p:sp>
      <p:sp>
        <p:nvSpPr>
          <p:cNvPr id="279" name="Shape 279"/>
          <p:cNvSpPr>
            <a:spLocks noGrp="1" noRot="1" noChangeAspect="1"/>
          </p:cNvSpPr>
          <p:nvPr>
            <p:ph type="sldImg" idx="2"/>
          </p:nvPr>
        </p:nvSpPr>
        <p:spPr>
          <a:xfrm>
            <a:off x="1371600" y="7620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280" name="Shape 280"/>
          <p:cNvSpPr txBox="1">
            <a:spLocks noGrp="1"/>
          </p:cNvSpPr>
          <p:nvPr>
            <p:ph type="body" idx="1"/>
          </p:nvPr>
        </p:nvSpPr>
        <p:spPr>
          <a:xfrm>
            <a:off x="914400" y="4343400"/>
            <a:ext cx="5029199" cy="4114800"/>
          </a:xfrm>
          <a:prstGeom prst="rect">
            <a:avLst/>
          </a:prstGeom>
          <a:noFill/>
          <a:ln>
            <a:noFill/>
          </a:ln>
        </p:spPr>
        <p:txBody>
          <a:bodyPr lIns="91425" tIns="45700" rIns="91425" bIns="45700"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cSld name="VERTICAL_TITLE_AND_VERTICAL_TEXT">
    <p:spTree>
      <p:nvGrpSpPr>
        <p:cNvPr id="1" name="Shape 37"/>
        <p:cNvGrpSpPr/>
        <p:nvPr/>
      </p:nvGrpSpPr>
      <p:grpSpPr>
        <a:xfrm>
          <a:off x="0" y="0"/>
          <a:ext cx="0" cy="0"/>
          <a:chOff x="0" y="0"/>
          <a:chExt cx="0" cy="0"/>
        </a:xfrm>
      </p:grpSpPr>
      <p:sp>
        <p:nvSpPr>
          <p:cNvPr id="38" name="Shape 38"/>
          <p:cNvSpPr txBox="1">
            <a:spLocks noGrp="1"/>
          </p:cNvSpPr>
          <p:nvPr>
            <p:ph type="title"/>
          </p:nvPr>
        </p:nvSpPr>
        <p:spPr>
          <a:xfrm rot="5400000">
            <a:off x="5149849" y="2317750"/>
            <a:ext cx="5740400" cy="1943100"/>
          </a:xfrm>
          <a:prstGeom prst="rect">
            <a:avLst/>
          </a:prstGeom>
          <a:noFill/>
          <a:ln>
            <a:noFill/>
          </a:ln>
        </p:spPr>
        <p:txBody>
          <a:bodyPr lIns="91425" tIns="91425" rIns="91425" bIns="91425" anchor="t" anchorCtr="0"/>
          <a:lstStyle>
            <a:lvl1pPr algn="l" rtl="0">
              <a:spcBef>
                <a:spcPts val="0"/>
              </a:spcBef>
              <a:spcAft>
                <a:spcPts val="0"/>
              </a:spcAft>
              <a:defRPr sz="4400">
                <a:solidFill>
                  <a:schemeClr val="lt2"/>
                </a:solidFill>
                <a:latin typeface="Impact"/>
                <a:ea typeface="Impact"/>
                <a:cs typeface="Impact"/>
                <a:sym typeface="Impact"/>
              </a:defRPr>
            </a:lvl1pPr>
            <a:lvl2pPr algn="l" rtl="0">
              <a:spcBef>
                <a:spcPts val="0"/>
              </a:spcBef>
              <a:spcAft>
                <a:spcPts val="0"/>
              </a:spcAft>
              <a:defRPr sz="4400">
                <a:solidFill>
                  <a:schemeClr val="lt2"/>
                </a:solidFill>
                <a:latin typeface="Impact"/>
                <a:ea typeface="Impact"/>
                <a:cs typeface="Impact"/>
                <a:sym typeface="Impact"/>
              </a:defRPr>
            </a:lvl2pPr>
            <a:lvl3pPr algn="l" rtl="0">
              <a:spcBef>
                <a:spcPts val="0"/>
              </a:spcBef>
              <a:spcAft>
                <a:spcPts val="0"/>
              </a:spcAft>
              <a:defRPr sz="4400">
                <a:solidFill>
                  <a:schemeClr val="lt2"/>
                </a:solidFill>
                <a:latin typeface="Impact"/>
                <a:ea typeface="Impact"/>
                <a:cs typeface="Impact"/>
                <a:sym typeface="Impact"/>
              </a:defRPr>
            </a:lvl3pPr>
            <a:lvl4pPr algn="l" rtl="0">
              <a:spcBef>
                <a:spcPts val="0"/>
              </a:spcBef>
              <a:spcAft>
                <a:spcPts val="0"/>
              </a:spcAft>
              <a:defRPr sz="4400">
                <a:solidFill>
                  <a:schemeClr val="lt2"/>
                </a:solidFill>
                <a:latin typeface="Impact"/>
                <a:ea typeface="Impact"/>
                <a:cs typeface="Impact"/>
                <a:sym typeface="Impact"/>
              </a:defRPr>
            </a:lvl4pPr>
            <a:lvl5pPr algn="l" rtl="0">
              <a:spcBef>
                <a:spcPts val="0"/>
              </a:spcBef>
              <a:spcAft>
                <a:spcPts val="0"/>
              </a:spcAft>
              <a:defRPr sz="4400">
                <a:solidFill>
                  <a:schemeClr val="lt2"/>
                </a:solidFill>
                <a:latin typeface="Impact"/>
                <a:ea typeface="Impact"/>
                <a:cs typeface="Impact"/>
                <a:sym typeface="Impact"/>
              </a:defRPr>
            </a:lvl5pPr>
            <a:lvl6pPr marL="457200" algn="l" rtl="0">
              <a:spcBef>
                <a:spcPts val="0"/>
              </a:spcBef>
              <a:spcAft>
                <a:spcPts val="0"/>
              </a:spcAft>
              <a:defRPr sz="4400">
                <a:solidFill>
                  <a:schemeClr val="lt2"/>
                </a:solidFill>
                <a:latin typeface="Impact"/>
                <a:ea typeface="Impact"/>
                <a:cs typeface="Impact"/>
                <a:sym typeface="Impact"/>
              </a:defRPr>
            </a:lvl6pPr>
            <a:lvl7pPr marL="914400" algn="l" rtl="0">
              <a:spcBef>
                <a:spcPts val="0"/>
              </a:spcBef>
              <a:spcAft>
                <a:spcPts val="0"/>
              </a:spcAft>
              <a:defRPr sz="4400">
                <a:solidFill>
                  <a:schemeClr val="lt2"/>
                </a:solidFill>
                <a:latin typeface="Impact"/>
                <a:ea typeface="Impact"/>
                <a:cs typeface="Impact"/>
                <a:sym typeface="Impact"/>
              </a:defRPr>
            </a:lvl7pPr>
            <a:lvl8pPr marL="1371600" algn="l" rtl="0">
              <a:spcBef>
                <a:spcPts val="0"/>
              </a:spcBef>
              <a:spcAft>
                <a:spcPts val="0"/>
              </a:spcAft>
              <a:defRPr sz="4400">
                <a:solidFill>
                  <a:schemeClr val="lt2"/>
                </a:solidFill>
                <a:latin typeface="Impact"/>
                <a:ea typeface="Impact"/>
                <a:cs typeface="Impact"/>
                <a:sym typeface="Impact"/>
              </a:defRPr>
            </a:lvl8pPr>
            <a:lvl9pPr marL="1828800" algn="l" rtl="0">
              <a:spcBef>
                <a:spcPts val="0"/>
              </a:spcBef>
              <a:spcAft>
                <a:spcPts val="0"/>
              </a:spcAft>
              <a:defRPr sz="4400">
                <a:solidFill>
                  <a:schemeClr val="lt2"/>
                </a:solidFill>
                <a:latin typeface="Impact"/>
                <a:ea typeface="Impact"/>
                <a:cs typeface="Impact"/>
                <a:sym typeface="Impact"/>
              </a:defRPr>
            </a:lvl9pPr>
          </a:lstStyle>
          <a:p>
            <a:endParaRPr/>
          </a:p>
        </p:txBody>
      </p:sp>
      <p:sp>
        <p:nvSpPr>
          <p:cNvPr id="39" name="Shape 39"/>
          <p:cNvSpPr txBox="1">
            <a:spLocks noGrp="1"/>
          </p:cNvSpPr>
          <p:nvPr>
            <p:ph type="body" idx="1"/>
          </p:nvPr>
        </p:nvSpPr>
        <p:spPr>
          <a:xfrm rot="5400000">
            <a:off x="1187449" y="450850"/>
            <a:ext cx="5740400" cy="5676900"/>
          </a:xfrm>
          <a:prstGeom prst="rect">
            <a:avLst/>
          </a:prstGeom>
          <a:noFill/>
          <a:ln>
            <a:noFill/>
          </a:ln>
        </p:spPr>
        <p:txBody>
          <a:bodyPr lIns="91425" tIns="91425" rIns="91425" bIns="91425" anchor="t" anchorCtr="0"/>
          <a:lstStyle>
            <a:lvl1pPr marL="342900" indent="-250825" algn="l" rtl="0">
              <a:spcBef>
                <a:spcPts val="640"/>
              </a:spcBef>
              <a:spcAft>
                <a:spcPts val="0"/>
              </a:spcAft>
              <a:buClr>
                <a:schemeClr val="accent1"/>
              </a:buClr>
              <a:buFont typeface="Arial"/>
              <a:buChar char="•"/>
              <a:defRPr sz="3200">
                <a:solidFill>
                  <a:schemeClr val="lt1"/>
                </a:solidFill>
                <a:latin typeface="Impact"/>
                <a:ea typeface="Impact"/>
                <a:cs typeface="Impact"/>
                <a:sym typeface="Impact"/>
              </a:defRPr>
            </a:lvl1pPr>
            <a:lvl2pPr marL="742950" indent="-177800" algn="l" rtl="0">
              <a:spcBef>
                <a:spcPts val="560"/>
              </a:spcBef>
              <a:spcAft>
                <a:spcPts val="0"/>
              </a:spcAft>
              <a:buClr>
                <a:schemeClr val="accent2"/>
              </a:buClr>
              <a:buFont typeface="Arial"/>
              <a:buChar char="•"/>
              <a:defRPr sz="2800">
                <a:solidFill>
                  <a:schemeClr val="lt1"/>
                </a:solidFill>
                <a:latin typeface="Impact"/>
                <a:ea typeface="Impact"/>
                <a:cs typeface="Impact"/>
                <a:sym typeface="Impact"/>
              </a:defRPr>
            </a:lvl2pPr>
            <a:lvl3pPr marL="1143000" indent="-136525" algn="l" rtl="0">
              <a:spcBef>
                <a:spcPts val="480"/>
              </a:spcBef>
              <a:spcAft>
                <a:spcPts val="0"/>
              </a:spcAft>
              <a:buClr>
                <a:schemeClr val="lt1"/>
              </a:buClr>
              <a:buFont typeface="Arial"/>
              <a:buChar char="•"/>
              <a:defRPr sz="2400">
                <a:solidFill>
                  <a:schemeClr val="lt1"/>
                </a:solidFill>
                <a:latin typeface="Impact"/>
                <a:ea typeface="Impact"/>
                <a:cs typeface="Impact"/>
                <a:sym typeface="Impact"/>
              </a:defRPr>
            </a:lvl3pPr>
            <a:lvl4pPr marL="1600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4pPr>
            <a:lvl5pPr marL="20574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5pPr>
            <a:lvl6pPr marL="25146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6pPr>
            <a:lvl7pPr marL="29718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7pPr>
            <a:lvl8pPr marL="34290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8pPr>
            <a:lvl9pPr marL="3886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OBJEC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1219200" y="419100"/>
            <a:ext cx="7772400" cy="1143000"/>
          </a:xfrm>
          <a:prstGeom prst="rect">
            <a:avLst/>
          </a:prstGeom>
          <a:noFill/>
          <a:ln>
            <a:noFill/>
          </a:ln>
        </p:spPr>
        <p:txBody>
          <a:bodyPr lIns="91425" tIns="91425" rIns="91425" bIns="91425" anchor="t" anchorCtr="0"/>
          <a:lstStyle>
            <a:lvl1pPr algn="l" rtl="0">
              <a:spcBef>
                <a:spcPts val="0"/>
              </a:spcBef>
              <a:spcAft>
                <a:spcPts val="0"/>
              </a:spcAft>
              <a:defRPr sz="4400">
                <a:solidFill>
                  <a:schemeClr val="lt2"/>
                </a:solidFill>
                <a:latin typeface="Impact"/>
                <a:ea typeface="Impact"/>
                <a:cs typeface="Impact"/>
                <a:sym typeface="Impact"/>
              </a:defRPr>
            </a:lvl1pPr>
            <a:lvl2pPr algn="l" rtl="0">
              <a:spcBef>
                <a:spcPts val="0"/>
              </a:spcBef>
              <a:spcAft>
                <a:spcPts val="0"/>
              </a:spcAft>
              <a:defRPr sz="4400">
                <a:solidFill>
                  <a:schemeClr val="lt2"/>
                </a:solidFill>
                <a:latin typeface="Impact"/>
                <a:ea typeface="Impact"/>
                <a:cs typeface="Impact"/>
                <a:sym typeface="Impact"/>
              </a:defRPr>
            </a:lvl2pPr>
            <a:lvl3pPr algn="l" rtl="0">
              <a:spcBef>
                <a:spcPts val="0"/>
              </a:spcBef>
              <a:spcAft>
                <a:spcPts val="0"/>
              </a:spcAft>
              <a:defRPr sz="4400">
                <a:solidFill>
                  <a:schemeClr val="lt2"/>
                </a:solidFill>
                <a:latin typeface="Impact"/>
                <a:ea typeface="Impact"/>
                <a:cs typeface="Impact"/>
                <a:sym typeface="Impact"/>
              </a:defRPr>
            </a:lvl3pPr>
            <a:lvl4pPr algn="l" rtl="0">
              <a:spcBef>
                <a:spcPts val="0"/>
              </a:spcBef>
              <a:spcAft>
                <a:spcPts val="0"/>
              </a:spcAft>
              <a:defRPr sz="4400">
                <a:solidFill>
                  <a:schemeClr val="lt2"/>
                </a:solidFill>
                <a:latin typeface="Impact"/>
                <a:ea typeface="Impact"/>
                <a:cs typeface="Impact"/>
                <a:sym typeface="Impact"/>
              </a:defRPr>
            </a:lvl4pPr>
            <a:lvl5pPr algn="l" rtl="0">
              <a:spcBef>
                <a:spcPts val="0"/>
              </a:spcBef>
              <a:spcAft>
                <a:spcPts val="0"/>
              </a:spcAft>
              <a:defRPr sz="4400">
                <a:solidFill>
                  <a:schemeClr val="lt2"/>
                </a:solidFill>
                <a:latin typeface="Impact"/>
                <a:ea typeface="Impact"/>
                <a:cs typeface="Impact"/>
                <a:sym typeface="Impact"/>
              </a:defRPr>
            </a:lvl5pPr>
            <a:lvl6pPr marL="457200" algn="l" rtl="0">
              <a:spcBef>
                <a:spcPts val="0"/>
              </a:spcBef>
              <a:spcAft>
                <a:spcPts val="0"/>
              </a:spcAft>
              <a:defRPr sz="4400">
                <a:solidFill>
                  <a:schemeClr val="lt2"/>
                </a:solidFill>
                <a:latin typeface="Impact"/>
                <a:ea typeface="Impact"/>
                <a:cs typeface="Impact"/>
                <a:sym typeface="Impact"/>
              </a:defRPr>
            </a:lvl6pPr>
            <a:lvl7pPr marL="914400" algn="l" rtl="0">
              <a:spcBef>
                <a:spcPts val="0"/>
              </a:spcBef>
              <a:spcAft>
                <a:spcPts val="0"/>
              </a:spcAft>
              <a:defRPr sz="4400">
                <a:solidFill>
                  <a:schemeClr val="lt2"/>
                </a:solidFill>
                <a:latin typeface="Impact"/>
                <a:ea typeface="Impact"/>
                <a:cs typeface="Impact"/>
                <a:sym typeface="Impact"/>
              </a:defRPr>
            </a:lvl7pPr>
            <a:lvl8pPr marL="1371600" algn="l" rtl="0">
              <a:spcBef>
                <a:spcPts val="0"/>
              </a:spcBef>
              <a:spcAft>
                <a:spcPts val="0"/>
              </a:spcAft>
              <a:defRPr sz="4400">
                <a:solidFill>
                  <a:schemeClr val="lt2"/>
                </a:solidFill>
                <a:latin typeface="Impact"/>
                <a:ea typeface="Impact"/>
                <a:cs typeface="Impact"/>
                <a:sym typeface="Impact"/>
              </a:defRPr>
            </a:lvl8pPr>
            <a:lvl9pPr marL="1828800" algn="l" rtl="0">
              <a:spcBef>
                <a:spcPts val="0"/>
              </a:spcBef>
              <a:spcAft>
                <a:spcPts val="0"/>
              </a:spcAft>
              <a:defRPr sz="4400">
                <a:solidFill>
                  <a:schemeClr val="lt2"/>
                </a:solidFill>
                <a:latin typeface="Impact"/>
                <a:ea typeface="Impact"/>
                <a:cs typeface="Impact"/>
                <a:sym typeface="Impact"/>
              </a:defRPr>
            </a:lvl9pPr>
          </a:lstStyle>
          <a:p>
            <a:endParaRPr/>
          </a:p>
        </p:txBody>
      </p:sp>
      <p:sp>
        <p:nvSpPr>
          <p:cNvPr id="69" name="Shape 69"/>
          <p:cNvSpPr txBox="1">
            <a:spLocks noGrp="1"/>
          </p:cNvSpPr>
          <p:nvPr>
            <p:ph type="body" idx="1"/>
          </p:nvPr>
        </p:nvSpPr>
        <p:spPr>
          <a:xfrm>
            <a:off x="1219200" y="2044700"/>
            <a:ext cx="7772400" cy="4114800"/>
          </a:xfrm>
          <a:prstGeom prst="rect">
            <a:avLst/>
          </a:prstGeom>
          <a:noFill/>
          <a:ln>
            <a:noFill/>
          </a:ln>
        </p:spPr>
        <p:txBody>
          <a:bodyPr lIns="91425" tIns="91425" rIns="91425" bIns="91425" anchor="t" anchorCtr="0"/>
          <a:lstStyle>
            <a:lvl1pPr marL="342900" indent="-250825" algn="l" rtl="0">
              <a:spcBef>
                <a:spcPts val="640"/>
              </a:spcBef>
              <a:spcAft>
                <a:spcPts val="0"/>
              </a:spcAft>
              <a:buClr>
                <a:schemeClr val="accent1"/>
              </a:buClr>
              <a:buFont typeface="Arial"/>
              <a:buChar char="•"/>
              <a:defRPr sz="3200">
                <a:solidFill>
                  <a:schemeClr val="lt1"/>
                </a:solidFill>
                <a:latin typeface="Impact"/>
                <a:ea typeface="Impact"/>
                <a:cs typeface="Impact"/>
                <a:sym typeface="Impact"/>
              </a:defRPr>
            </a:lvl1pPr>
            <a:lvl2pPr marL="742950" indent="-177800" algn="l" rtl="0">
              <a:spcBef>
                <a:spcPts val="560"/>
              </a:spcBef>
              <a:spcAft>
                <a:spcPts val="0"/>
              </a:spcAft>
              <a:buClr>
                <a:schemeClr val="accent2"/>
              </a:buClr>
              <a:buFont typeface="Arial"/>
              <a:buChar char="•"/>
              <a:defRPr sz="2800">
                <a:solidFill>
                  <a:schemeClr val="lt1"/>
                </a:solidFill>
                <a:latin typeface="Impact"/>
                <a:ea typeface="Impact"/>
                <a:cs typeface="Impact"/>
                <a:sym typeface="Impact"/>
              </a:defRPr>
            </a:lvl2pPr>
            <a:lvl3pPr marL="1143000" indent="-136525" algn="l" rtl="0">
              <a:spcBef>
                <a:spcPts val="480"/>
              </a:spcBef>
              <a:spcAft>
                <a:spcPts val="0"/>
              </a:spcAft>
              <a:buClr>
                <a:schemeClr val="lt1"/>
              </a:buClr>
              <a:buFont typeface="Arial"/>
              <a:buChar char="•"/>
              <a:defRPr sz="2400">
                <a:solidFill>
                  <a:schemeClr val="lt1"/>
                </a:solidFill>
                <a:latin typeface="Impact"/>
                <a:ea typeface="Impact"/>
                <a:cs typeface="Impact"/>
                <a:sym typeface="Impact"/>
              </a:defRPr>
            </a:lvl3pPr>
            <a:lvl4pPr marL="1600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4pPr>
            <a:lvl5pPr marL="20574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5pPr>
            <a:lvl6pPr marL="25146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6pPr>
            <a:lvl7pPr marL="29718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7pPr>
            <a:lvl8pPr marL="34290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8pPr>
            <a:lvl9pPr marL="3886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5"/>
        <p:cNvGrpSpPr/>
        <p:nvPr/>
      </p:nvGrpSpPr>
      <p:grpSpPr>
        <a:xfrm>
          <a:off x="0" y="0"/>
          <a:ext cx="0" cy="0"/>
          <a:chOff x="0" y="0"/>
          <a:chExt cx="0" cy="0"/>
        </a:xfrm>
      </p:grpSpPr>
      <p:sp>
        <p:nvSpPr>
          <p:cNvPr id="126" name="Shape 126"/>
          <p:cNvSpPr txBox="1">
            <a:spLocks noGrp="1"/>
          </p:cNvSpPr>
          <p:nvPr>
            <p:ph type="ctrTitle"/>
          </p:nvPr>
        </p:nvSpPr>
        <p:spPr>
          <a:xfrm>
            <a:off x="1295400" y="1524000"/>
            <a:ext cx="7772400" cy="1143000"/>
          </a:xfrm>
          <a:prstGeom prst="rect">
            <a:avLst/>
          </a:prstGeom>
          <a:noFill/>
          <a:ln>
            <a:noFill/>
          </a:ln>
        </p:spPr>
        <p:txBody>
          <a:bodyPr lIns="91425" tIns="91425" rIns="91425" bIns="91425" anchor="t" anchorCtr="0"/>
          <a:lstStyle>
            <a:lvl1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7" name="Shape 127"/>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l" rtl="0">
              <a:spcBef>
                <a:spcPts val="640"/>
              </a:spcBef>
              <a:spcAft>
                <a:spcPts val="0"/>
              </a:spcAft>
              <a:buClr>
                <a:schemeClr val="accent1"/>
              </a:buClr>
              <a:buFont typeface="Impact"/>
              <a:buNone/>
              <a:defRPr sz="3200" b="0" i="0" u="none" strike="noStrike" cap="none" baseline="0">
                <a:solidFill>
                  <a:schemeClr val="lt1"/>
                </a:solidFill>
                <a:latin typeface="Impact"/>
                <a:ea typeface="Impact"/>
                <a:cs typeface="Impact"/>
                <a:sym typeface="Impact"/>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28"/>
        <p:cNvGrpSpPr/>
        <p:nvPr/>
      </p:nvGrpSpPr>
      <p:grpSpPr>
        <a:xfrm>
          <a:off x="0" y="0"/>
          <a:ext cx="0" cy="0"/>
          <a:chOff x="0" y="0"/>
          <a:chExt cx="0" cy="0"/>
        </a:xfrm>
      </p:grpSpPr>
      <p:sp>
        <p:nvSpPr>
          <p:cNvPr id="129" name="Shape 129"/>
          <p:cNvSpPr txBox="1">
            <a:spLocks noGrp="1"/>
          </p:cNvSpPr>
          <p:nvPr>
            <p:ph type="ctrTitle"/>
          </p:nvPr>
        </p:nvSpPr>
        <p:spPr>
          <a:xfrm>
            <a:off x="914400" y="1643061"/>
            <a:ext cx="7772400" cy="1357312"/>
          </a:xfrm>
          <a:prstGeom prst="rect">
            <a:avLst/>
          </a:prstGeom>
          <a:noFill/>
          <a:ln>
            <a:noFill/>
          </a:ln>
        </p:spPr>
        <p:txBody>
          <a:bodyPr lIns="91425" tIns="91425" rIns="91425" bIns="91425" anchor="ctr" anchorCtr="0"/>
          <a:lstStyle>
            <a:lvl1pPr marL="0" marR="0" indent="0" algn="ctr" rtl="0">
              <a:spcBef>
                <a:spcPts val="0"/>
              </a:spcBef>
              <a:spcAft>
                <a:spcPts val="0"/>
              </a:spcAft>
              <a:defRPr sz="5400" b="0" i="0" u="none" strike="noStrike" cap="none" baseline="0">
                <a:solidFill>
                  <a:schemeClr val="lt2"/>
                </a:solidFill>
                <a:latin typeface="Impact"/>
                <a:ea typeface="Impact"/>
                <a:cs typeface="Impact"/>
                <a:sym typeface="Impact"/>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30" name="Shape 130"/>
          <p:cNvSpPr txBox="1">
            <a:spLocks noGrp="1"/>
          </p:cNvSpPr>
          <p:nvPr>
            <p:ph type="title" idx="2"/>
          </p:nvPr>
        </p:nvSpPr>
        <p:spPr>
          <a:xfrm>
            <a:off x="1219200" y="419100"/>
            <a:ext cx="7772400" cy="1143000"/>
          </a:xfrm>
          <a:prstGeom prst="rect">
            <a:avLst/>
          </a:prstGeom>
          <a:noFill/>
          <a:ln>
            <a:noFill/>
          </a:ln>
        </p:spPr>
        <p:txBody>
          <a:bodyPr lIns="91425" tIns="91425" rIns="91425" bIns="91425" anchor="b" anchorCtr="0"/>
          <a:lstStyle>
            <a:lvl1pPr algn="l" rtl="0">
              <a:spcBef>
                <a:spcPts val="0"/>
              </a:spcBef>
              <a:spcAft>
                <a:spcPts val="0"/>
              </a:spcAft>
              <a:defRPr sz="4400">
                <a:solidFill>
                  <a:schemeClr val="lt2"/>
                </a:solidFill>
                <a:latin typeface="Impact"/>
                <a:ea typeface="Impact"/>
                <a:cs typeface="Impact"/>
                <a:sym typeface="Impact"/>
              </a:defRPr>
            </a:lvl1pPr>
            <a:lvl2pPr algn="l" rtl="0">
              <a:spcBef>
                <a:spcPts val="0"/>
              </a:spcBef>
              <a:spcAft>
                <a:spcPts val="0"/>
              </a:spcAft>
              <a:defRPr sz="4400">
                <a:solidFill>
                  <a:schemeClr val="lt2"/>
                </a:solidFill>
                <a:latin typeface="Impact"/>
                <a:ea typeface="Impact"/>
                <a:cs typeface="Impact"/>
                <a:sym typeface="Impact"/>
              </a:defRPr>
            </a:lvl2pPr>
            <a:lvl3pPr algn="l" rtl="0">
              <a:spcBef>
                <a:spcPts val="0"/>
              </a:spcBef>
              <a:spcAft>
                <a:spcPts val="0"/>
              </a:spcAft>
              <a:defRPr sz="4400">
                <a:solidFill>
                  <a:schemeClr val="lt2"/>
                </a:solidFill>
                <a:latin typeface="Impact"/>
                <a:ea typeface="Impact"/>
                <a:cs typeface="Impact"/>
                <a:sym typeface="Impact"/>
              </a:defRPr>
            </a:lvl3pPr>
            <a:lvl4pPr algn="l" rtl="0">
              <a:spcBef>
                <a:spcPts val="0"/>
              </a:spcBef>
              <a:spcAft>
                <a:spcPts val="0"/>
              </a:spcAft>
              <a:defRPr sz="4400">
                <a:solidFill>
                  <a:schemeClr val="lt2"/>
                </a:solidFill>
                <a:latin typeface="Impact"/>
                <a:ea typeface="Impact"/>
                <a:cs typeface="Impact"/>
                <a:sym typeface="Impact"/>
              </a:defRPr>
            </a:lvl4pPr>
            <a:lvl5pPr algn="l" rtl="0">
              <a:spcBef>
                <a:spcPts val="0"/>
              </a:spcBef>
              <a:spcAft>
                <a:spcPts val="0"/>
              </a:spcAft>
              <a:defRPr sz="4400">
                <a:solidFill>
                  <a:schemeClr val="lt2"/>
                </a:solidFill>
                <a:latin typeface="Impact"/>
                <a:ea typeface="Impact"/>
                <a:cs typeface="Impact"/>
                <a:sym typeface="Impact"/>
              </a:defRPr>
            </a:lvl5pPr>
            <a:lvl6pPr marL="457200" algn="l" rtl="0">
              <a:spcBef>
                <a:spcPts val="0"/>
              </a:spcBef>
              <a:spcAft>
                <a:spcPts val="0"/>
              </a:spcAft>
              <a:defRPr sz="4400">
                <a:solidFill>
                  <a:schemeClr val="lt2"/>
                </a:solidFill>
                <a:latin typeface="Impact"/>
                <a:ea typeface="Impact"/>
                <a:cs typeface="Impact"/>
                <a:sym typeface="Impact"/>
              </a:defRPr>
            </a:lvl6pPr>
            <a:lvl7pPr marL="914400" algn="l" rtl="0">
              <a:spcBef>
                <a:spcPts val="0"/>
              </a:spcBef>
              <a:spcAft>
                <a:spcPts val="0"/>
              </a:spcAft>
              <a:defRPr sz="4400">
                <a:solidFill>
                  <a:schemeClr val="lt2"/>
                </a:solidFill>
                <a:latin typeface="Impact"/>
                <a:ea typeface="Impact"/>
                <a:cs typeface="Impact"/>
                <a:sym typeface="Impact"/>
              </a:defRPr>
            </a:lvl7pPr>
            <a:lvl8pPr marL="1371600" algn="l" rtl="0">
              <a:spcBef>
                <a:spcPts val="0"/>
              </a:spcBef>
              <a:spcAft>
                <a:spcPts val="0"/>
              </a:spcAft>
              <a:defRPr sz="4400">
                <a:solidFill>
                  <a:schemeClr val="lt2"/>
                </a:solidFill>
                <a:latin typeface="Impact"/>
                <a:ea typeface="Impact"/>
                <a:cs typeface="Impact"/>
                <a:sym typeface="Impact"/>
              </a:defRPr>
            </a:lvl8pPr>
            <a:lvl9pPr marL="1828800" algn="l" rtl="0">
              <a:spcBef>
                <a:spcPts val="0"/>
              </a:spcBef>
              <a:spcAft>
                <a:spcPts val="0"/>
              </a:spcAft>
              <a:defRPr sz="4400">
                <a:solidFill>
                  <a:schemeClr val="lt2"/>
                </a:solidFill>
                <a:latin typeface="Impact"/>
                <a:ea typeface="Impact"/>
                <a:cs typeface="Impact"/>
                <a:sym typeface="Impact"/>
              </a:defRPr>
            </a:lvl9pPr>
          </a:lstStyle>
          <a:p>
            <a:endParaRPr/>
          </a:p>
        </p:txBody>
      </p:sp>
      <p:sp>
        <p:nvSpPr>
          <p:cNvPr id="131" name="Shape 131"/>
          <p:cNvSpPr txBox="1">
            <a:spLocks noGrp="1"/>
          </p:cNvSpPr>
          <p:nvPr>
            <p:ph type="body" idx="1"/>
          </p:nvPr>
        </p:nvSpPr>
        <p:spPr>
          <a:xfrm>
            <a:off x="1219200" y="2044700"/>
            <a:ext cx="7772400" cy="4114800"/>
          </a:xfrm>
          <a:prstGeom prst="rect">
            <a:avLst/>
          </a:prstGeom>
          <a:noFill/>
          <a:ln>
            <a:noFill/>
          </a:ln>
        </p:spPr>
        <p:txBody>
          <a:bodyPr lIns="91425" tIns="91425" rIns="91425" bIns="91425" anchor="t" anchorCtr="0"/>
          <a:lstStyle>
            <a:lvl1pPr marL="342900" indent="-250825" algn="l" rtl="0">
              <a:spcBef>
                <a:spcPts val="640"/>
              </a:spcBef>
              <a:spcAft>
                <a:spcPts val="0"/>
              </a:spcAft>
              <a:buClr>
                <a:schemeClr val="accent1"/>
              </a:buClr>
              <a:buFont typeface="Arial"/>
              <a:buChar char="•"/>
              <a:defRPr sz="3200">
                <a:solidFill>
                  <a:schemeClr val="lt1"/>
                </a:solidFill>
                <a:latin typeface="Impact"/>
                <a:ea typeface="Impact"/>
                <a:cs typeface="Impact"/>
                <a:sym typeface="Impact"/>
              </a:defRPr>
            </a:lvl1pPr>
            <a:lvl2pPr marL="742950" indent="-177800" algn="l" rtl="0">
              <a:spcBef>
                <a:spcPts val="560"/>
              </a:spcBef>
              <a:spcAft>
                <a:spcPts val="0"/>
              </a:spcAft>
              <a:buClr>
                <a:schemeClr val="accent2"/>
              </a:buClr>
              <a:buFont typeface="Arial"/>
              <a:buChar char="•"/>
              <a:defRPr sz="2800">
                <a:solidFill>
                  <a:schemeClr val="lt1"/>
                </a:solidFill>
                <a:latin typeface="Impact"/>
                <a:ea typeface="Impact"/>
                <a:cs typeface="Impact"/>
                <a:sym typeface="Impact"/>
              </a:defRPr>
            </a:lvl2pPr>
            <a:lvl3pPr marL="1143000" indent="-136525" algn="l" rtl="0">
              <a:spcBef>
                <a:spcPts val="480"/>
              </a:spcBef>
              <a:spcAft>
                <a:spcPts val="0"/>
              </a:spcAft>
              <a:buClr>
                <a:schemeClr val="lt1"/>
              </a:buClr>
              <a:buFont typeface="Arial"/>
              <a:buChar char="•"/>
              <a:defRPr sz="2400">
                <a:solidFill>
                  <a:schemeClr val="lt1"/>
                </a:solidFill>
                <a:latin typeface="Impact"/>
                <a:ea typeface="Impact"/>
                <a:cs typeface="Impact"/>
                <a:sym typeface="Impact"/>
              </a:defRPr>
            </a:lvl3pPr>
            <a:lvl4pPr marL="1600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4pPr>
            <a:lvl5pPr marL="20574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5pPr>
            <a:lvl6pPr marL="25146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6pPr>
            <a:lvl7pPr marL="29718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7pPr>
            <a:lvl8pPr marL="34290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8pPr>
            <a:lvl9pPr marL="3886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9pPr>
          </a:lstStyle>
          <a:p>
            <a:endParaRPr/>
          </a:p>
        </p:txBody>
      </p:sp>
      <p:sp>
        <p:nvSpPr>
          <p:cNvPr id="132" name="Shape 132"/>
          <p:cNvSpPr txBox="1">
            <a:spLocks noGrp="1"/>
          </p:cNvSpPr>
          <p:nvPr>
            <p:ph type="dt" idx="10"/>
          </p:nvPr>
        </p:nvSpPr>
        <p:spPr>
          <a:xfrm>
            <a:off x="1295400" y="6248400"/>
            <a:ext cx="1904999" cy="457200"/>
          </a:xfrm>
          <a:prstGeom prst="rect">
            <a:avLst/>
          </a:prstGeom>
          <a:noFill/>
          <a:ln>
            <a:noFill/>
          </a:ln>
        </p:spPr>
        <p:txBody>
          <a:bodyPr lIns="91425" tIns="91425" rIns="91425" bIns="91425" anchor="t" anchorCtr="0"/>
          <a:lstStyle>
            <a:lvl1pPr marL="0" marR="0" indent="0" algn="l" rtl="0">
              <a:defRPr sz="1800" b="0" i="0" u="none" strike="noStrike" cap="none" baseline="0">
                <a:solidFill>
                  <a:schemeClr val="lt1"/>
                </a:solidFill>
                <a:latin typeface="Impact"/>
                <a:ea typeface="Impact"/>
                <a:cs typeface="Impact"/>
                <a:sym typeface="Impact"/>
              </a:defRPr>
            </a:lvl1pPr>
            <a:lvl2pPr marL="457200" marR="0" indent="0" algn="l" rtl="0">
              <a:defRPr sz="1800" b="0" i="0" u="none" strike="noStrike" cap="none" baseline="0">
                <a:solidFill>
                  <a:schemeClr val="lt1"/>
                </a:solidFill>
                <a:latin typeface="Impact"/>
                <a:ea typeface="Impact"/>
                <a:cs typeface="Impact"/>
                <a:sym typeface="Impact"/>
              </a:defRPr>
            </a:lvl2pPr>
            <a:lvl3pPr marL="914400" marR="0" indent="0" algn="l" rtl="0">
              <a:defRPr sz="1800" b="0" i="0" u="none" strike="noStrike" cap="none" baseline="0">
                <a:solidFill>
                  <a:schemeClr val="lt1"/>
                </a:solidFill>
                <a:latin typeface="Impact"/>
                <a:ea typeface="Impact"/>
                <a:cs typeface="Impact"/>
                <a:sym typeface="Impact"/>
              </a:defRPr>
            </a:lvl3pPr>
            <a:lvl4pPr marL="1371600" marR="0" indent="0" algn="l" rtl="0">
              <a:defRPr sz="1800" b="0" i="0" u="none" strike="noStrike" cap="none" baseline="0">
                <a:solidFill>
                  <a:schemeClr val="lt1"/>
                </a:solidFill>
                <a:latin typeface="Impact"/>
                <a:ea typeface="Impact"/>
                <a:cs typeface="Impact"/>
                <a:sym typeface="Impact"/>
              </a:defRPr>
            </a:lvl4pPr>
            <a:lvl5pPr marL="1828800" marR="0" indent="0" algn="l" rtl="0">
              <a:defRPr sz="1800" b="0" i="0" u="none" strike="noStrike" cap="none" baseline="0">
                <a:solidFill>
                  <a:schemeClr val="lt1"/>
                </a:solidFill>
                <a:latin typeface="Impact"/>
                <a:ea typeface="Impact"/>
                <a:cs typeface="Impact"/>
                <a:sym typeface="Impact"/>
              </a:defRPr>
            </a:lvl5pPr>
            <a:lvl6pPr marL="2286000" marR="0" indent="0" algn="l" rtl="0">
              <a:defRPr sz="1800" b="0" i="0" u="none" strike="noStrike" cap="none" baseline="0">
                <a:solidFill>
                  <a:schemeClr val="lt1"/>
                </a:solidFill>
                <a:latin typeface="Impact"/>
                <a:ea typeface="Impact"/>
                <a:cs typeface="Impact"/>
                <a:sym typeface="Impact"/>
              </a:defRPr>
            </a:lvl6pPr>
            <a:lvl7pPr marL="2743200" marR="0" indent="0" algn="l" rtl="0">
              <a:defRPr sz="1800" b="0" i="0" u="none" strike="noStrike" cap="none" baseline="0">
                <a:solidFill>
                  <a:schemeClr val="lt1"/>
                </a:solidFill>
                <a:latin typeface="Impact"/>
                <a:ea typeface="Impact"/>
                <a:cs typeface="Impact"/>
                <a:sym typeface="Impact"/>
              </a:defRPr>
            </a:lvl7pPr>
            <a:lvl8pPr marL="3200400" marR="0" indent="0" algn="l" rtl="0">
              <a:defRPr sz="1800" b="0" i="0" u="none" strike="noStrike" cap="none" baseline="0">
                <a:solidFill>
                  <a:schemeClr val="lt1"/>
                </a:solidFill>
                <a:latin typeface="Impact"/>
                <a:ea typeface="Impact"/>
                <a:cs typeface="Impact"/>
                <a:sym typeface="Impact"/>
              </a:defRPr>
            </a:lvl8pPr>
            <a:lvl9pPr marL="3657600" marR="0" indent="0" algn="l" rtl="0">
              <a:defRPr sz="1800" b="0" i="0" u="none" strike="noStrike" cap="none" baseline="0">
                <a:solidFill>
                  <a:schemeClr val="lt1"/>
                </a:solidFill>
                <a:latin typeface="Impact"/>
                <a:ea typeface="Impact"/>
                <a:cs typeface="Impact"/>
                <a:sym typeface="Impact"/>
              </a:defRPr>
            </a:lvl9pPr>
          </a:lstStyle>
          <a:p>
            <a:endParaRPr/>
          </a:p>
        </p:txBody>
      </p:sp>
      <p:sp>
        <p:nvSpPr>
          <p:cNvPr id="133" name="Shape 133"/>
          <p:cNvSpPr txBox="1">
            <a:spLocks noGrp="1"/>
          </p:cNvSpPr>
          <p:nvPr>
            <p:ph type="ftr" idx="11"/>
          </p:nvPr>
        </p:nvSpPr>
        <p:spPr>
          <a:xfrm>
            <a:off x="3733800" y="6248400"/>
            <a:ext cx="2895600" cy="457200"/>
          </a:xfrm>
          <a:prstGeom prst="rect">
            <a:avLst/>
          </a:prstGeom>
          <a:noFill/>
          <a:ln>
            <a:noFill/>
          </a:ln>
        </p:spPr>
        <p:txBody>
          <a:bodyPr lIns="91425" tIns="91425" rIns="91425" bIns="91425" anchor="t" anchorCtr="0"/>
          <a:lstStyle>
            <a:lvl1pPr marL="0" marR="0" indent="0" algn="l" rtl="0">
              <a:defRPr sz="1800" b="0" i="0" u="none" strike="noStrike" cap="none" baseline="0">
                <a:solidFill>
                  <a:schemeClr val="lt1"/>
                </a:solidFill>
                <a:latin typeface="Impact"/>
                <a:ea typeface="Impact"/>
                <a:cs typeface="Impact"/>
                <a:sym typeface="Impact"/>
              </a:defRPr>
            </a:lvl1pPr>
            <a:lvl2pPr marL="457200" marR="0" indent="0" algn="l" rtl="0">
              <a:defRPr sz="1800" b="0" i="0" u="none" strike="noStrike" cap="none" baseline="0">
                <a:solidFill>
                  <a:schemeClr val="lt1"/>
                </a:solidFill>
                <a:latin typeface="Impact"/>
                <a:ea typeface="Impact"/>
                <a:cs typeface="Impact"/>
                <a:sym typeface="Impact"/>
              </a:defRPr>
            </a:lvl2pPr>
            <a:lvl3pPr marL="914400" marR="0" indent="0" algn="l" rtl="0">
              <a:defRPr sz="1800" b="0" i="0" u="none" strike="noStrike" cap="none" baseline="0">
                <a:solidFill>
                  <a:schemeClr val="lt1"/>
                </a:solidFill>
                <a:latin typeface="Impact"/>
                <a:ea typeface="Impact"/>
                <a:cs typeface="Impact"/>
                <a:sym typeface="Impact"/>
              </a:defRPr>
            </a:lvl3pPr>
            <a:lvl4pPr marL="1371600" marR="0" indent="0" algn="l" rtl="0">
              <a:defRPr sz="1800" b="0" i="0" u="none" strike="noStrike" cap="none" baseline="0">
                <a:solidFill>
                  <a:schemeClr val="lt1"/>
                </a:solidFill>
                <a:latin typeface="Impact"/>
                <a:ea typeface="Impact"/>
                <a:cs typeface="Impact"/>
                <a:sym typeface="Impact"/>
              </a:defRPr>
            </a:lvl4pPr>
            <a:lvl5pPr marL="1828800" marR="0" indent="0" algn="l" rtl="0">
              <a:defRPr sz="1800" b="0" i="0" u="none" strike="noStrike" cap="none" baseline="0">
                <a:solidFill>
                  <a:schemeClr val="lt1"/>
                </a:solidFill>
                <a:latin typeface="Impact"/>
                <a:ea typeface="Impact"/>
                <a:cs typeface="Impact"/>
                <a:sym typeface="Impact"/>
              </a:defRPr>
            </a:lvl5pPr>
            <a:lvl6pPr marL="2286000" marR="0" indent="0" algn="l" rtl="0">
              <a:defRPr sz="1800" b="0" i="0" u="none" strike="noStrike" cap="none" baseline="0">
                <a:solidFill>
                  <a:schemeClr val="lt1"/>
                </a:solidFill>
                <a:latin typeface="Impact"/>
                <a:ea typeface="Impact"/>
                <a:cs typeface="Impact"/>
                <a:sym typeface="Impact"/>
              </a:defRPr>
            </a:lvl6pPr>
            <a:lvl7pPr marL="2743200" marR="0" indent="0" algn="l" rtl="0">
              <a:defRPr sz="1800" b="0" i="0" u="none" strike="noStrike" cap="none" baseline="0">
                <a:solidFill>
                  <a:schemeClr val="lt1"/>
                </a:solidFill>
                <a:latin typeface="Impact"/>
                <a:ea typeface="Impact"/>
                <a:cs typeface="Impact"/>
                <a:sym typeface="Impact"/>
              </a:defRPr>
            </a:lvl7pPr>
            <a:lvl8pPr marL="3200400" marR="0" indent="0" algn="l" rtl="0">
              <a:defRPr sz="1800" b="0" i="0" u="none" strike="noStrike" cap="none" baseline="0">
                <a:solidFill>
                  <a:schemeClr val="lt1"/>
                </a:solidFill>
                <a:latin typeface="Impact"/>
                <a:ea typeface="Impact"/>
                <a:cs typeface="Impact"/>
                <a:sym typeface="Impact"/>
              </a:defRPr>
            </a:lvl8pPr>
            <a:lvl9pPr marL="3657600" marR="0" indent="0" algn="l" rtl="0">
              <a:defRPr sz="1800" b="0" i="0" u="none" strike="noStrike" cap="none" baseline="0">
                <a:solidFill>
                  <a:schemeClr val="lt1"/>
                </a:solidFill>
                <a:latin typeface="Impact"/>
                <a:ea typeface="Impact"/>
                <a:cs typeface="Impact"/>
                <a:sym typeface="Impact"/>
              </a:defRPr>
            </a:lvl9pPr>
          </a:lstStyle>
          <a:p>
            <a:endParaRPr/>
          </a:p>
        </p:txBody>
      </p:sp>
      <p:sp>
        <p:nvSpPr>
          <p:cNvPr id="134" name="Shape 134"/>
          <p:cNvSpPr txBox="1">
            <a:spLocks noGrp="1"/>
          </p:cNvSpPr>
          <p:nvPr>
            <p:ph type="sldNum" idx="12"/>
          </p:nvPr>
        </p:nvSpPr>
        <p:spPr>
          <a:xfrm>
            <a:off x="7162800" y="6248400"/>
            <a:ext cx="1904999" cy="457200"/>
          </a:xfrm>
          <a:prstGeom prst="rect">
            <a:avLst/>
          </a:prstGeom>
          <a:noFill/>
          <a:ln>
            <a:noFill/>
          </a:ln>
        </p:spPr>
        <p:txBody>
          <a:bodyPr lIns="91425" tIns="91425" rIns="91425" bIns="91425" anchor="t" anchorCtr="0"/>
          <a:lstStyle>
            <a:lvl1pPr marL="0" marR="0" indent="0" algn="r" rtl="0">
              <a:defRPr sz="1400" b="0" i="0" u="none" strike="noStrike" cap="none" baseline="0">
                <a:solidFill>
                  <a:srgbClr val="FFFFFF"/>
                </a:solidFill>
                <a:latin typeface="Arial"/>
                <a:ea typeface="Arial"/>
                <a:cs typeface="Arial"/>
                <a:sym typeface="Arial"/>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vertTx">
  <p:cSld name="VERTICAL_TEXT">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1219200" y="419100"/>
            <a:ext cx="7772400" cy="1143000"/>
          </a:xfrm>
          <a:prstGeom prst="rect">
            <a:avLst/>
          </a:prstGeom>
          <a:noFill/>
          <a:ln>
            <a:noFill/>
          </a:ln>
        </p:spPr>
        <p:txBody>
          <a:bodyPr lIns="91425" tIns="91425" rIns="91425" bIns="91425" anchor="t" anchorCtr="0"/>
          <a:lstStyle>
            <a:lvl1pPr algn="l" rtl="0">
              <a:spcBef>
                <a:spcPts val="0"/>
              </a:spcBef>
              <a:spcAft>
                <a:spcPts val="0"/>
              </a:spcAft>
              <a:defRPr sz="4400">
                <a:solidFill>
                  <a:schemeClr val="lt2"/>
                </a:solidFill>
                <a:latin typeface="Impact"/>
                <a:ea typeface="Impact"/>
                <a:cs typeface="Impact"/>
                <a:sym typeface="Impact"/>
              </a:defRPr>
            </a:lvl1pPr>
            <a:lvl2pPr algn="l" rtl="0">
              <a:spcBef>
                <a:spcPts val="0"/>
              </a:spcBef>
              <a:spcAft>
                <a:spcPts val="0"/>
              </a:spcAft>
              <a:defRPr sz="4400">
                <a:solidFill>
                  <a:schemeClr val="lt2"/>
                </a:solidFill>
                <a:latin typeface="Impact"/>
                <a:ea typeface="Impact"/>
                <a:cs typeface="Impact"/>
                <a:sym typeface="Impact"/>
              </a:defRPr>
            </a:lvl2pPr>
            <a:lvl3pPr algn="l" rtl="0">
              <a:spcBef>
                <a:spcPts val="0"/>
              </a:spcBef>
              <a:spcAft>
                <a:spcPts val="0"/>
              </a:spcAft>
              <a:defRPr sz="4400">
                <a:solidFill>
                  <a:schemeClr val="lt2"/>
                </a:solidFill>
                <a:latin typeface="Impact"/>
                <a:ea typeface="Impact"/>
                <a:cs typeface="Impact"/>
                <a:sym typeface="Impact"/>
              </a:defRPr>
            </a:lvl3pPr>
            <a:lvl4pPr algn="l" rtl="0">
              <a:spcBef>
                <a:spcPts val="0"/>
              </a:spcBef>
              <a:spcAft>
                <a:spcPts val="0"/>
              </a:spcAft>
              <a:defRPr sz="4400">
                <a:solidFill>
                  <a:schemeClr val="lt2"/>
                </a:solidFill>
                <a:latin typeface="Impact"/>
                <a:ea typeface="Impact"/>
                <a:cs typeface="Impact"/>
                <a:sym typeface="Impact"/>
              </a:defRPr>
            </a:lvl4pPr>
            <a:lvl5pPr algn="l" rtl="0">
              <a:spcBef>
                <a:spcPts val="0"/>
              </a:spcBef>
              <a:spcAft>
                <a:spcPts val="0"/>
              </a:spcAft>
              <a:defRPr sz="4400">
                <a:solidFill>
                  <a:schemeClr val="lt2"/>
                </a:solidFill>
                <a:latin typeface="Impact"/>
                <a:ea typeface="Impact"/>
                <a:cs typeface="Impact"/>
                <a:sym typeface="Impact"/>
              </a:defRPr>
            </a:lvl5pPr>
            <a:lvl6pPr marL="457200" algn="l" rtl="0">
              <a:spcBef>
                <a:spcPts val="0"/>
              </a:spcBef>
              <a:spcAft>
                <a:spcPts val="0"/>
              </a:spcAft>
              <a:defRPr sz="4400">
                <a:solidFill>
                  <a:schemeClr val="lt2"/>
                </a:solidFill>
                <a:latin typeface="Impact"/>
                <a:ea typeface="Impact"/>
                <a:cs typeface="Impact"/>
                <a:sym typeface="Impact"/>
              </a:defRPr>
            </a:lvl6pPr>
            <a:lvl7pPr marL="914400" algn="l" rtl="0">
              <a:spcBef>
                <a:spcPts val="0"/>
              </a:spcBef>
              <a:spcAft>
                <a:spcPts val="0"/>
              </a:spcAft>
              <a:defRPr sz="4400">
                <a:solidFill>
                  <a:schemeClr val="lt2"/>
                </a:solidFill>
                <a:latin typeface="Impact"/>
                <a:ea typeface="Impact"/>
                <a:cs typeface="Impact"/>
                <a:sym typeface="Impact"/>
              </a:defRPr>
            </a:lvl7pPr>
            <a:lvl8pPr marL="1371600" algn="l" rtl="0">
              <a:spcBef>
                <a:spcPts val="0"/>
              </a:spcBef>
              <a:spcAft>
                <a:spcPts val="0"/>
              </a:spcAft>
              <a:defRPr sz="4400">
                <a:solidFill>
                  <a:schemeClr val="lt2"/>
                </a:solidFill>
                <a:latin typeface="Impact"/>
                <a:ea typeface="Impact"/>
                <a:cs typeface="Impact"/>
                <a:sym typeface="Impact"/>
              </a:defRPr>
            </a:lvl8pPr>
            <a:lvl9pPr marL="1828800" algn="l" rtl="0">
              <a:spcBef>
                <a:spcPts val="0"/>
              </a:spcBef>
              <a:spcAft>
                <a:spcPts val="0"/>
              </a:spcAft>
              <a:defRPr sz="4400">
                <a:solidFill>
                  <a:schemeClr val="lt2"/>
                </a:solidFill>
                <a:latin typeface="Impact"/>
                <a:ea typeface="Impact"/>
                <a:cs typeface="Impact"/>
                <a:sym typeface="Impact"/>
              </a:defRPr>
            </a:lvl9pPr>
          </a:lstStyle>
          <a:p>
            <a:endParaRPr/>
          </a:p>
        </p:txBody>
      </p:sp>
      <p:sp>
        <p:nvSpPr>
          <p:cNvPr id="42" name="Shape 42"/>
          <p:cNvSpPr txBox="1">
            <a:spLocks noGrp="1"/>
          </p:cNvSpPr>
          <p:nvPr>
            <p:ph type="body" idx="1"/>
          </p:nvPr>
        </p:nvSpPr>
        <p:spPr>
          <a:xfrm rot="5400000">
            <a:off x="3047999" y="215899"/>
            <a:ext cx="4114800" cy="7772400"/>
          </a:xfrm>
          <a:prstGeom prst="rect">
            <a:avLst/>
          </a:prstGeom>
          <a:noFill/>
          <a:ln>
            <a:noFill/>
          </a:ln>
        </p:spPr>
        <p:txBody>
          <a:bodyPr lIns="91425" tIns="91425" rIns="91425" bIns="91425" anchor="t" anchorCtr="0"/>
          <a:lstStyle>
            <a:lvl1pPr marL="342900" indent="-250825" algn="l" rtl="0">
              <a:spcBef>
                <a:spcPts val="640"/>
              </a:spcBef>
              <a:spcAft>
                <a:spcPts val="0"/>
              </a:spcAft>
              <a:buClr>
                <a:schemeClr val="accent1"/>
              </a:buClr>
              <a:buFont typeface="Arial"/>
              <a:buChar char="•"/>
              <a:defRPr sz="3200">
                <a:solidFill>
                  <a:schemeClr val="lt1"/>
                </a:solidFill>
                <a:latin typeface="Impact"/>
                <a:ea typeface="Impact"/>
                <a:cs typeface="Impact"/>
                <a:sym typeface="Impact"/>
              </a:defRPr>
            </a:lvl1pPr>
            <a:lvl2pPr marL="742950" indent="-177800" algn="l" rtl="0">
              <a:spcBef>
                <a:spcPts val="560"/>
              </a:spcBef>
              <a:spcAft>
                <a:spcPts val="0"/>
              </a:spcAft>
              <a:buClr>
                <a:schemeClr val="accent2"/>
              </a:buClr>
              <a:buFont typeface="Arial"/>
              <a:buChar char="•"/>
              <a:defRPr sz="2800">
                <a:solidFill>
                  <a:schemeClr val="lt1"/>
                </a:solidFill>
                <a:latin typeface="Impact"/>
                <a:ea typeface="Impact"/>
                <a:cs typeface="Impact"/>
                <a:sym typeface="Impact"/>
              </a:defRPr>
            </a:lvl2pPr>
            <a:lvl3pPr marL="1143000" indent="-136525" algn="l" rtl="0">
              <a:spcBef>
                <a:spcPts val="480"/>
              </a:spcBef>
              <a:spcAft>
                <a:spcPts val="0"/>
              </a:spcAft>
              <a:buClr>
                <a:schemeClr val="lt1"/>
              </a:buClr>
              <a:buFont typeface="Arial"/>
              <a:buChar char="•"/>
              <a:defRPr sz="2400">
                <a:solidFill>
                  <a:schemeClr val="lt1"/>
                </a:solidFill>
                <a:latin typeface="Impact"/>
                <a:ea typeface="Impact"/>
                <a:cs typeface="Impact"/>
                <a:sym typeface="Impact"/>
              </a:defRPr>
            </a:lvl3pPr>
            <a:lvl4pPr marL="1600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4pPr>
            <a:lvl5pPr marL="20574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5pPr>
            <a:lvl6pPr marL="25146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6pPr>
            <a:lvl7pPr marL="29718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7pPr>
            <a:lvl8pPr marL="34290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8pPr>
            <a:lvl9pPr marL="3886200" indent="-152400" algn="l" rtl="0">
              <a:spcBef>
                <a:spcPts val="400"/>
              </a:spcBef>
              <a:spcAft>
                <a:spcPts val="0"/>
              </a:spcAft>
              <a:buClr>
                <a:schemeClr val="lt1"/>
              </a:buClr>
              <a:buFont typeface="Arial"/>
              <a:buChar char="•"/>
              <a:defRPr sz="2000">
                <a:solidFill>
                  <a:schemeClr val="lt1"/>
                </a:solidFill>
                <a:latin typeface="Impact"/>
                <a:ea typeface="Impact"/>
                <a:cs typeface="Impact"/>
                <a:sym typeface="Impact"/>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picTx">
  <p:cSld name="PICTURE_WITH_CAPTION_TEXT">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792288" y="4800600"/>
            <a:ext cx="5486399" cy="566737"/>
          </a:xfrm>
          <a:prstGeom prst="rect">
            <a:avLst/>
          </a:prstGeom>
          <a:noFill/>
          <a:ln>
            <a:noFill/>
          </a:ln>
        </p:spPr>
        <p:txBody>
          <a:bodyPr lIns="91425" tIns="91425" rIns="91425" bIns="91425" anchor="t" anchorCtr="0"/>
          <a:lstStyle>
            <a:lvl1pPr algn="l" rtl="0">
              <a:defRPr sz="2000" b="1"/>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5" name="Shape 45"/>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indent="0" algn="l" rtl="0">
              <a:buClr>
                <a:schemeClr val="lt1"/>
              </a:buClr>
              <a:buFont typeface="Impact"/>
              <a:buNone/>
              <a:defRPr sz="3200" b="0" i="0" u="none" strike="noStrike" cap="none" baseline="0">
                <a:solidFill>
                  <a:schemeClr val="lt1"/>
                </a:solidFill>
                <a:latin typeface="Impact"/>
                <a:ea typeface="Impact"/>
                <a:cs typeface="Impact"/>
                <a:sym typeface="Impact"/>
              </a:defRPr>
            </a:lvl1pPr>
            <a:lvl2pPr marL="457200" marR="0" indent="0" algn="l" rtl="0">
              <a:buClr>
                <a:schemeClr val="lt1"/>
              </a:buClr>
              <a:buFont typeface="Impact"/>
              <a:buNone/>
              <a:defRPr sz="2800" b="0" i="0" u="none" strike="noStrike" cap="none" baseline="0">
                <a:solidFill>
                  <a:schemeClr val="lt1"/>
                </a:solidFill>
                <a:latin typeface="Impact"/>
                <a:ea typeface="Impact"/>
                <a:cs typeface="Impact"/>
                <a:sym typeface="Impact"/>
              </a:defRPr>
            </a:lvl2pPr>
            <a:lvl3pPr marL="914400" marR="0" indent="0" algn="l" rtl="0">
              <a:buClr>
                <a:schemeClr val="lt1"/>
              </a:buClr>
              <a:buFont typeface="Impact"/>
              <a:buNone/>
              <a:defRPr sz="2400" b="0" i="0" u="none" strike="noStrike" cap="none" baseline="0">
                <a:solidFill>
                  <a:schemeClr val="lt1"/>
                </a:solidFill>
                <a:latin typeface="Impact"/>
                <a:ea typeface="Impact"/>
                <a:cs typeface="Impact"/>
                <a:sym typeface="Impact"/>
              </a:defRPr>
            </a:lvl3pPr>
            <a:lvl4pPr marL="1371600" marR="0" indent="0" algn="l" rtl="0">
              <a:buClr>
                <a:schemeClr val="lt1"/>
              </a:buClr>
              <a:buFont typeface="Impact"/>
              <a:buNone/>
              <a:defRPr sz="2000" b="0" i="0" u="none" strike="noStrike" cap="none" baseline="0">
                <a:solidFill>
                  <a:schemeClr val="lt1"/>
                </a:solidFill>
                <a:latin typeface="Impact"/>
                <a:ea typeface="Impact"/>
                <a:cs typeface="Impact"/>
                <a:sym typeface="Impact"/>
              </a:defRPr>
            </a:lvl4pPr>
            <a:lvl5pPr marL="1828800" marR="0" indent="0" algn="l" rtl="0">
              <a:buClr>
                <a:schemeClr val="lt1"/>
              </a:buClr>
              <a:buFont typeface="Impact"/>
              <a:buNone/>
              <a:defRPr sz="2000" b="0" i="0" u="none" strike="noStrike" cap="none" baseline="0">
                <a:solidFill>
                  <a:schemeClr val="lt1"/>
                </a:solidFill>
                <a:latin typeface="Impact"/>
                <a:ea typeface="Impact"/>
                <a:cs typeface="Impact"/>
                <a:sym typeface="Impact"/>
              </a:defRPr>
            </a:lvl5pPr>
            <a:lvl6pPr marL="2286000" marR="0" indent="0" algn="l" rtl="0">
              <a:buClr>
                <a:schemeClr val="lt1"/>
              </a:buClr>
              <a:buFont typeface="Impact"/>
              <a:buNone/>
              <a:defRPr sz="2000" b="0" i="0" u="none" strike="noStrike" cap="none" baseline="0">
                <a:solidFill>
                  <a:schemeClr val="lt1"/>
                </a:solidFill>
                <a:latin typeface="Impact"/>
                <a:ea typeface="Impact"/>
                <a:cs typeface="Impact"/>
                <a:sym typeface="Impact"/>
              </a:defRPr>
            </a:lvl6pPr>
            <a:lvl7pPr marL="2743200" marR="0" indent="0" algn="l" rtl="0">
              <a:buClr>
                <a:schemeClr val="lt1"/>
              </a:buClr>
              <a:buFont typeface="Impact"/>
              <a:buNone/>
              <a:defRPr sz="2000" b="0" i="0" u="none" strike="noStrike" cap="none" baseline="0">
                <a:solidFill>
                  <a:schemeClr val="lt1"/>
                </a:solidFill>
                <a:latin typeface="Impact"/>
                <a:ea typeface="Impact"/>
                <a:cs typeface="Impact"/>
                <a:sym typeface="Impact"/>
              </a:defRPr>
            </a:lvl7pPr>
            <a:lvl8pPr marL="3200400" marR="0" indent="0" algn="l" rtl="0">
              <a:buClr>
                <a:schemeClr val="lt1"/>
              </a:buClr>
              <a:buFont typeface="Impact"/>
              <a:buNone/>
              <a:defRPr sz="2000" b="0" i="0" u="none" strike="noStrike" cap="none" baseline="0">
                <a:solidFill>
                  <a:schemeClr val="lt1"/>
                </a:solidFill>
                <a:latin typeface="Impact"/>
                <a:ea typeface="Impact"/>
                <a:cs typeface="Impact"/>
                <a:sym typeface="Impact"/>
              </a:defRPr>
            </a:lvl8pPr>
            <a:lvl9pPr marL="3657600" marR="0" indent="0" algn="l" rtl="0">
              <a:buClr>
                <a:schemeClr val="lt1"/>
              </a:buClr>
              <a:buFont typeface="Impact"/>
              <a:buNone/>
              <a:defRPr sz="2000" b="0" i="0" u="none" strike="noStrike" cap="none" baseline="0">
                <a:solidFill>
                  <a:schemeClr val="lt1"/>
                </a:solidFill>
                <a:latin typeface="Impact"/>
                <a:ea typeface="Impact"/>
                <a:cs typeface="Impact"/>
                <a:sym typeface="Impact"/>
              </a:defRPr>
            </a:lvl9pPr>
          </a:lstStyle>
          <a:p>
            <a:endParaRPr/>
          </a:p>
        </p:txBody>
      </p:sp>
      <p:sp>
        <p:nvSpPr>
          <p:cNvPr id="46" name="Shape 46"/>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buFont typeface="Impact"/>
              <a:buNone/>
              <a:defRPr sz="1400"/>
            </a:lvl1pPr>
            <a:lvl2pPr marL="457200" indent="0" rtl="0">
              <a:buFont typeface="Impact"/>
              <a:buNone/>
              <a:defRPr sz="1200"/>
            </a:lvl2pPr>
            <a:lvl3pPr marL="914400" indent="0" rtl="0">
              <a:buFont typeface="Impact"/>
              <a:buNone/>
              <a:defRPr sz="1000"/>
            </a:lvl3pPr>
            <a:lvl4pPr marL="1371600" indent="0" rtl="0">
              <a:buFont typeface="Impact"/>
              <a:buNone/>
              <a:defRPr sz="900"/>
            </a:lvl4pPr>
            <a:lvl5pPr marL="1828800" indent="0" rtl="0">
              <a:buFont typeface="Impact"/>
              <a:buNone/>
              <a:defRPr sz="900"/>
            </a:lvl5pPr>
            <a:lvl6pPr marL="2286000" indent="0" rtl="0">
              <a:buFont typeface="Impact"/>
              <a:buNone/>
              <a:defRPr sz="900"/>
            </a:lvl6pPr>
            <a:lvl7pPr marL="2743200" indent="0" rtl="0">
              <a:buFont typeface="Impact"/>
              <a:buNone/>
              <a:defRPr sz="900"/>
            </a:lvl7pPr>
            <a:lvl8pPr marL="3200400" indent="0" rtl="0">
              <a:buFont typeface="Impact"/>
              <a:buNone/>
              <a:defRPr sz="900"/>
            </a:lvl8pPr>
            <a:lvl9pPr marL="3657600" indent="0" rtl="0">
              <a:buFont typeface="Impact"/>
              <a:buNone/>
              <a:defRPr sz="9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cSld name="OBJECT_WITH_CAPTION_TEXT">
    <p:spTree>
      <p:nvGrpSpPr>
        <p:cNvPr id="1" name="Shape 47"/>
        <p:cNvGrpSpPr/>
        <p:nvPr/>
      </p:nvGrpSpPr>
      <p:grpSpPr>
        <a:xfrm>
          <a:off x="0" y="0"/>
          <a:ext cx="0" cy="0"/>
          <a:chOff x="0" y="0"/>
          <a:chExt cx="0" cy="0"/>
        </a:xfrm>
      </p:grpSpPr>
      <p:sp>
        <p:nvSpPr>
          <p:cNvPr id="48" name="Shape 48"/>
          <p:cNvSpPr txBox="1">
            <a:spLocks noGrp="1"/>
          </p:cNvSpPr>
          <p:nvPr>
            <p:ph type="title"/>
          </p:nvPr>
        </p:nvSpPr>
        <p:spPr>
          <a:xfrm>
            <a:off x="457200" y="273050"/>
            <a:ext cx="3008313" cy="1162049"/>
          </a:xfrm>
          <a:prstGeom prst="rect">
            <a:avLst/>
          </a:prstGeom>
          <a:noFill/>
          <a:ln>
            <a:noFill/>
          </a:ln>
        </p:spPr>
        <p:txBody>
          <a:bodyPr lIns="91425" tIns="91425" rIns="91425" bIns="91425" anchor="t" anchorCtr="0"/>
          <a:lstStyle>
            <a:lvl1pPr algn="l" rtl="0">
              <a:defRPr sz="2000" b="1"/>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9" name="Shape 49"/>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a:endParaRPr/>
          </a:p>
        </p:txBody>
      </p:sp>
      <p:sp>
        <p:nvSpPr>
          <p:cNvPr id="50" name="Shape 50"/>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Impact"/>
              <a:buNone/>
              <a:defRPr sz="1400"/>
            </a:lvl1pPr>
            <a:lvl2pPr marL="457200" indent="0" rtl="0">
              <a:buFont typeface="Impact"/>
              <a:buNone/>
              <a:defRPr sz="1200"/>
            </a:lvl2pPr>
            <a:lvl3pPr marL="914400" indent="0" rtl="0">
              <a:buFont typeface="Impact"/>
              <a:buNone/>
              <a:defRPr sz="1000"/>
            </a:lvl3pPr>
            <a:lvl4pPr marL="1371600" indent="0" rtl="0">
              <a:buFont typeface="Impact"/>
              <a:buNone/>
              <a:defRPr sz="900"/>
            </a:lvl4pPr>
            <a:lvl5pPr marL="1828800" indent="0" rtl="0">
              <a:buFont typeface="Impact"/>
              <a:buNone/>
              <a:defRPr sz="900"/>
            </a:lvl5pPr>
            <a:lvl6pPr marL="2286000" indent="0" rtl="0">
              <a:buFont typeface="Impact"/>
              <a:buNone/>
              <a:defRPr sz="900"/>
            </a:lvl6pPr>
            <a:lvl7pPr marL="2743200" indent="0" rtl="0">
              <a:buFont typeface="Impact"/>
              <a:buNone/>
              <a:defRPr sz="900"/>
            </a:lvl7pPr>
            <a:lvl8pPr marL="3200400" indent="0" rtl="0">
              <a:buFont typeface="Impact"/>
              <a:buNone/>
              <a:defRPr sz="900"/>
            </a:lvl8pPr>
            <a:lvl9pPr marL="3657600" indent="0" rtl="0">
              <a:buFont typeface="Impact"/>
              <a:buNone/>
              <a:defRPr sz="9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1219200" y="419100"/>
            <a:ext cx="7772400" cy="1143000"/>
          </a:xfrm>
          <a:prstGeom prst="rect">
            <a:avLst/>
          </a:prstGeom>
          <a:noFill/>
          <a:ln>
            <a:noFill/>
          </a:ln>
        </p:spPr>
        <p:txBody>
          <a:bodyPr lIns="91425" tIns="91425" rIns="91425" bIns="91425" anchor="t" anchorCtr="0"/>
          <a:lstStyle>
            <a:lvl1pPr algn="l" rtl="0">
              <a:spcBef>
                <a:spcPts val="0"/>
              </a:spcBef>
              <a:spcAft>
                <a:spcPts val="0"/>
              </a:spcAft>
              <a:defRPr sz="4400">
                <a:solidFill>
                  <a:schemeClr val="lt2"/>
                </a:solidFill>
                <a:latin typeface="Impact"/>
                <a:ea typeface="Impact"/>
                <a:cs typeface="Impact"/>
                <a:sym typeface="Impact"/>
              </a:defRPr>
            </a:lvl1pPr>
            <a:lvl2pPr algn="l" rtl="0">
              <a:spcBef>
                <a:spcPts val="0"/>
              </a:spcBef>
              <a:spcAft>
                <a:spcPts val="0"/>
              </a:spcAft>
              <a:defRPr sz="4400">
                <a:solidFill>
                  <a:schemeClr val="lt2"/>
                </a:solidFill>
                <a:latin typeface="Impact"/>
                <a:ea typeface="Impact"/>
                <a:cs typeface="Impact"/>
                <a:sym typeface="Impact"/>
              </a:defRPr>
            </a:lvl2pPr>
            <a:lvl3pPr algn="l" rtl="0">
              <a:spcBef>
                <a:spcPts val="0"/>
              </a:spcBef>
              <a:spcAft>
                <a:spcPts val="0"/>
              </a:spcAft>
              <a:defRPr sz="4400">
                <a:solidFill>
                  <a:schemeClr val="lt2"/>
                </a:solidFill>
                <a:latin typeface="Impact"/>
                <a:ea typeface="Impact"/>
                <a:cs typeface="Impact"/>
                <a:sym typeface="Impact"/>
              </a:defRPr>
            </a:lvl3pPr>
            <a:lvl4pPr algn="l" rtl="0">
              <a:spcBef>
                <a:spcPts val="0"/>
              </a:spcBef>
              <a:spcAft>
                <a:spcPts val="0"/>
              </a:spcAft>
              <a:defRPr sz="4400">
                <a:solidFill>
                  <a:schemeClr val="lt2"/>
                </a:solidFill>
                <a:latin typeface="Impact"/>
                <a:ea typeface="Impact"/>
                <a:cs typeface="Impact"/>
                <a:sym typeface="Impact"/>
              </a:defRPr>
            </a:lvl4pPr>
            <a:lvl5pPr algn="l" rtl="0">
              <a:spcBef>
                <a:spcPts val="0"/>
              </a:spcBef>
              <a:spcAft>
                <a:spcPts val="0"/>
              </a:spcAft>
              <a:defRPr sz="4400">
                <a:solidFill>
                  <a:schemeClr val="lt2"/>
                </a:solidFill>
                <a:latin typeface="Impact"/>
                <a:ea typeface="Impact"/>
                <a:cs typeface="Impact"/>
                <a:sym typeface="Impact"/>
              </a:defRPr>
            </a:lvl5pPr>
            <a:lvl6pPr marL="457200" algn="l" rtl="0">
              <a:spcBef>
                <a:spcPts val="0"/>
              </a:spcBef>
              <a:spcAft>
                <a:spcPts val="0"/>
              </a:spcAft>
              <a:defRPr sz="4400">
                <a:solidFill>
                  <a:schemeClr val="lt2"/>
                </a:solidFill>
                <a:latin typeface="Impact"/>
                <a:ea typeface="Impact"/>
                <a:cs typeface="Impact"/>
                <a:sym typeface="Impact"/>
              </a:defRPr>
            </a:lvl6pPr>
            <a:lvl7pPr marL="914400" algn="l" rtl="0">
              <a:spcBef>
                <a:spcPts val="0"/>
              </a:spcBef>
              <a:spcAft>
                <a:spcPts val="0"/>
              </a:spcAft>
              <a:defRPr sz="4400">
                <a:solidFill>
                  <a:schemeClr val="lt2"/>
                </a:solidFill>
                <a:latin typeface="Impact"/>
                <a:ea typeface="Impact"/>
                <a:cs typeface="Impact"/>
                <a:sym typeface="Impact"/>
              </a:defRPr>
            </a:lvl7pPr>
            <a:lvl8pPr marL="1371600" algn="l" rtl="0">
              <a:spcBef>
                <a:spcPts val="0"/>
              </a:spcBef>
              <a:spcAft>
                <a:spcPts val="0"/>
              </a:spcAft>
              <a:defRPr sz="4400">
                <a:solidFill>
                  <a:schemeClr val="lt2"/>
                </a:solidFill>
                <a:latin typeface="Impact"/>
                <a:ea typeface="Impact"/>
                <a:cs typeface="Impact"/>
                <a:sym typeface="Impact"/>
              </a:defRPr>
            </a:lvl8pPr>
            <a:lvl9pPr marL="1828800" algn="l" rtl="0">
              <a:spcBef>
                <a:spcPts val="0"/>
              </a:spcBef>
              <a:spcAft>
                <a:spcPts val="0"/>
              </a:spcAft>
              <a:defRPr sz="4400">
                <a:solidFill>
                  <a:schemeClr val="lt2"/>
                </a:solidFill>
                <a:latin typeface="Impact"/>
                <a:ea typeface="Impact"/>
                <a:cs typeface="Impact"/>
                <a:sym typeface="Impact"/>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cSld name="TWO_OBJECTS_WITH_TEX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74637"/>
            <a:ext cx="8229600" cy="1143000"/>
          </a:xfrm>
          <a:prstGeom prst="rect">
            <a:avLst/>
          </a:prstGeom>
          <a:noFill/>
          <a:ln>
            <a:noFill/>
          </a:ln>
        </p:spPr>
        <p:txBody>
          <a:bodyPr lIns="91425" tIns="91425" rIns="91425" bIns="91425" anchor="t" anchorCtr="0"/>
          <a:lstStyle>
            <a:lvl1pPr rtl="0">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56" name="Shape 5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Impact"/>
              <a:buNone/>
              <a:defRPr sz="2400" b="1"/>
            </a:lvl1pPr>
            <a:lvl2pPr marL="457200" indent="0" rtl="0">
              <a:buFont typeface="Impact"/>
              <a:buNone/>
              <a:defRPr sz="2000" b="1"/>
            </a:lvl2pPr>
            <a:lvl3pPr marL="914400" indent="0" rtl="0">
              <a:buFont typeface="Impact"/>
              <a:buNone/>
              <a:defRPr sz="1800" b="1"/>
            </a:lvl3pPr>
            <a:lvl4pPr marL="1371600" indent="0" rtl="0">
              <a:buFont typeface="Impact"/>
              <a:buNone/>
              <a:defRPr sz="1600" b="1"/>
            </a:lvl4pPr>
            <a:lvl5pPr marL="1828800" indent="0" rtl="0">
              <a:buFont typeface="Impact"/>
              <a:buNone/>
              <a:defRPr sz="1600" b="1"/>
            </a:lvl5pPr>
            <a:lvl6pPr marL="2286000" indent="0" rtl="0">
              <a:buFont typeface="Impact"/>
              <a:buNone/>
              <a:defRPr sz="1600" b="1"/>
            </a:lvl6pPr>
            <a:lvl7pPr marL="2743200" indent="0" rtl="0">
              <a:buFont typeface="Impact"/>
              <a:buNone/>
              <a:defRPr sz="1600" b="1"/>
            </a:lvl7pPr>
            <a:lvl8pPr marL="3200400" indent="0" rtl="0">
              <a:buFont typeface="Impact"/>
              <a:buNone/>
              <a:defRPr sz="1600" b="1"/>
            </a:lvl8pPr>
            <a:lvl9pPr marL="3657600" indent="0" rtl="0">
              <a:buFont typeface="Impact"/>
              <a:buNone/>
              <a:defRPr sz="1600" b="1"/>
            </a:lvl9pPr>
          </a:lstStyle>
          <a:p>
            <a:endParaRPr/>
          </a:p>
        </p:txBody>
      </p:sp>
      <p:sp>
        <p:nvSpPr>
          <p:cNvPr id="57" name="Shape 5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
        <p:nvSpPr>
          <p:cNvPr id="58" name="Shape 5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Impact"/>
              <a:buNone/>
              <a:defRPr sz="2400" b="1"/>
            </a:lvl1pPr>
            <a:lvl2pPr marL="457200" indent="0" rtl="0">
              <a:buFont typeface="Impact"/>
              <a:buNone/>
              <a:defRPr sz="2000" b="1"/>
            </a:lvl2pPr>
            <a:lvl3pPr marL="914400" indent="0" rtl="0">
              <a:buFont typeface="Impact"/>
              <a:buNone/>
              <a:defRPr sz="1800" b="1"/>
            </a:lvl3pPr>
            <a:lvl4pPr marL="1371600" indent="0" rtl="0">
              <a:buFont typeface="Impact"/>
              <a:buNone/>
              <a:defRPr sz="1600" b="1"/>
            </a:lvl4pPr>
            <a:lvl5pPr marL="1828800" indent="0" rtl="0">
              <a:buFont typeface="Impact"/>
              <a:buNone/>
              <a:defRPr sz="1600" b="1"/>
            </a:lvl5pPr>
            <a:lvl6pPr marL="2286000" indent="0" rtl="0">
              <a:buFont typeface="Impact"/>
              <a:buNone/>
              <a:defRPr sz="1600" b="1"/>
            </a:lvl6pPr>
            <a:lvl7pPr marL="2743200" indent="0" rtl="0">
              <a:buFont typeface="Impact"/>
              <a:buNone/>
              <a:defRPr sz="1600" b="1"/>
            </a:lvl7pPr>
            <a:lvl8pPr marL="3200400" indent="0" rtl="0">
              <a:buFont typeface="Impact"/>
              <a:buNone/>
              <a:defRPr sz="1600" b="1"/>
            </a:lvl8pPr>
            <a:lvl9pPr marL="3657600" indent="0" rtl="0">
              <a:buFont typeface="Impact"/>
              <a:buNone/>
              <a:defRPr sz="1600" b="1"/>
            </a:lvl9pPr>
          </a:lstStyle>
          <a:p>
            <a:endParaRPr/>
          </a:p>
        </p:txBody>
      </p:sp>
      <p:sp>
        <p:nvSpPr>
          <p:cNvPr id="59" name="Shape 5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_OBJECTS">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1219200" y="419100"/>
            <a:ext cx="7772400" cy="1143000"/>
          </a:xfrm>
          <a:prstGeom prst="rect">
            <a:avLst/>
          </a:prstGeom>
          <a:noFill/>
          <a:ln>
            <a:noFill/>
          </a:ln>
        </p:spPr>
        <p:txBody>
          <a:bodyPr lIns="91425" tIns="91425" rIns="91425" bIns="91425" anchor="t" anchorCtr="0"/>
          <a:lstStyle>
            <a:lvl1pPr algn="l" rtl="0">
              <a:spcBef>
                <a:spcPts val="0"/>
              </a:spcBef>
              <a:spcAft>
                <a:spcPts val="0"/>
              </a:spcAft>
              <a:defRPr sz="4400">
                <a:solidFill>
                  <a:schemeClr val="lt2"/>
                </a:solidFill>
                <a:latin typeface="Impact"/>
                <a:ea typeface="Impact"/>
                <a:cs typeface="Impact"/>
                <a:sym typeface="Impact"/>
              </a:defRPr>
            </a:lvl1pPr>
            <a:lvl2pPr algn="l" rtl="0">
              <a:spcBef>
                <a:spcPts val="0"/>
              </a:spcBef>
              <a:spcAft>
                <a:spcPts val="0"/>
              </a:spcAft>
              <a:defRPr sz="4400">
                <a:solidFill>
                  <a:schemeClr val="lt2"/>
                </a:solidFill>
                <a:latin typeface="Impact"/>
                <a:ea typeface="Impact"/>
                <a:cs typeface="Impact"/>
                <a:sym typeface="Impact"/>
              </a:defRPr>
            </a:lvl2pPr>
            <a:lvl3pPr algn="l" rtl="0">
              <a:spcBef>
                <a:spcPts val="0"/>
              </a:spcBef>
              <a:spcAft>
                <a:spcPts val="0"/>
              </a:spcAft>
              <a:defRPr sz="4400">
                <a:solidFill>
                  <a:schemeClr val="lt2"/>
                </a:solidFill>
                <a:latin typeface="Impact"/>
                <a:ea typeface="Impact"/>
                <a:cs typeface="Impact"/>
                <a:sym typeface="Impact"/>
              </a:defRPr>
            </a:lvl3pPr>
            <a:lvl4pPr algn="l" rtl="0">
              <a:spcBef>
                <a:spcPts val="0"/>
              </a:spcBef>
              <a:spcAft>
                <a:spcPts val="0"/>
              </a:spcAft>
              <a:defRPr sz="4400">
                <a:solidFill>
                  <a:schemeClr val="lt2"/>
                </a:solidFill>
                <a:latin typeface="Impact"/>
                <a:ea typeface="Impact"/>
                <a:cs typeface="Impact"/>
                <a:sym typeface="Impact"/>
              </a:defRPr>
            </a:lvl4pPr>
            <a:lvl5pPr algn="l" rtl="0">
              <a:spcBef>
                <a:spcPts val="0"/>
              </a:spcBef>
              <a:spcAft>
                <a:spcPts val="0"/>
              </a:spcAft>
              <a:defRPr sz="4400">
                <a:solidFill>
                  <a:schemeClr val="lt2"/>
                </a:solidFill>
                <a:latin typeface="Impact"/>
                <a:ea typeface="Impact"/>
                <a:cs typeface="Impact"/>
                <a:sym typeface="Impact"/>
              </a:defRPr>
            </a:lvl5pPr>
            <a:lvl6pPr marL="457200" algn="l" rtl="0">
              <a:spcBef>
                <a:spcPts val="0"/>
              </a:spcBef>
              <a:spcAft>
                <a:spcPts val="0"/>
              </a:spcAft>
              <a:defRPr sz="4400">
                <a:solidFill>
                  <a:schemeClr val="lt2"/>
                </a:solidFill>
                <a:latin typeface="Impact"/>
                <a:ea typeface="Impact"/>
                <a:cs typeface="Impact"/>
                <a:sym typeface="Impact"/>
              </a:defRPr>
            </a:lvl6pPr>
            <a:lvl7pPr marL="914400" algn="l" rtl="0">
              <a:spcBef>
                <a:spcPts val="0"/>
              </a:spcBef>
              <a:spcAft>
                <a:spcPts val="0"/>
              </a:spcAft>
              <a:defRPr sz="4400">
                <a:solidFill>
                  <a:schemeClr val="lt2"/>
                </a:solidFill>
                <a:latin typeface="Impact"/>
                <a:ea typeface="Impact"/>
                <a:cs typeface="Impact"/>
                <a:sym typeface="Impact"/>
              </a:defRPr>
            </a:lvl7pPr>
            <a:lvl8pPr marL="1371600" algn="l" rtl="0">
              <a:spcBef>
                <a:spcPts val="0"/>
              </a:spcBef>
              <a:spcAft>
                <a:spcPts val="0"/>
              </a:spcAft>
              <a:defRPr sz="4400">
                <a:solidFill>
                  <a:schemeClr val="lt2"/>
                </a:solidFill>
                <a:latin typeface="Impact"/>
                <a:ea typeface="Impact"/>
                <a:cs typeface="Impact"/>
                <a:sym typeface="Impact"/>
              </a:defRPr>
            </a:lvl8pPr>
            <a:lvl9pPr marL="1828800" algn="l" rtl="0">
              <a:spcBef>
                <a:spcPts val="0"/>
              </a:spcBef>
              <a:spcAft>
                <a:spcPts val="0"/>
              </a:spcAft>
              <a:defRPr sz="4400">
                <a:solidFill>
                  <a:schemeClr val="lt2"/>
                </a:solidFill>
                <a:latin typeface="Impact"/>
                <a:ea typeface="Impact"/>
                <a:cs typeface="Impact"/>
                <a:sym typeface="Impact"/>
              </a:defRPr>
            </a:lvl9pPr>
          </a:lstStyle>
          <a:p>
            <a:endParaRPr/>
          </a:p>
        </p:txBody>
      </p:sp>
      <p:sp>
        <p:nvSpPr>
          <p:cNvPr id="62" name="Shape 62"/>
          <p:cNvSpPr txBox="1">
            <a:spLocks noGrp="1"/>
          </p:cNvSpPr>
          <p:nvPr>
            <p:ph type="body" idx="1"/>
          </p:nvPr>
        </p:nvSpPr>
        <p:spPr>
          <a:xfrm>
            <a:off x="1219200" y="2044700"/>
            <a:ext cx="3809999" cy="4114800"/>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
        <p:nvSpPr>
          <p:cNvPr id="63" name="Shape 63"/>
          <p:cNvSpPr txBox="1">
            <a:spLocks noGrp="1"/>
          </p:cNvSpPr>
          <p:nvPr>
            <p:ph type="body" idx="2"/>
          </p:nvPr>
        </p:nvSpPr>
        <p:spPr>
          <a:xfrm>
            <a:off x="5181600" y="2044700"/>
            <a:ext cx="3809999" cy="4114800"/>
          </a:xfrm>
          <a:prstGeom prst="rect">
            <a:avLst/>
          </a:prstGeom>
          <a:noFill/>
          <a:ln>
            <a:noFill/>
          </a:ln>
        </p:spPr>
        <p:txBody>
          <a:bodyPr lIns="91425" tIns="91425" rIns="91425" b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_HEADER">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defRPr sz="4000" b="1" cap="small"/>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6" name="Shape 66"/>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buFont typeface="Impact"/>
              <a:buNone/>
              <a:defRPr sz="2000"/>
            </a:lvl1pPr>
            <a:lvl2pPr marL="457200" indent="0" rtl="0">
              <a:buFont typeface="Impact"/>
              <a:buNone/>
              <a:defRPr sz="1800"/>
            </a:lvl2pPr>
            <a:lvl3pPr marL="914400" indent="0" rtl="0">
              <a:buFont typeface="Impact"/>
              <a:buNone/>
              <a:defRPr sz="1600"/>
            </a:lvl3pPr>
            <a:lvl4pPr marL="1371600" indent="0" rtl="0">
              <a:buFont typeface="Impact"/>
              <a:buNone/>
              <a:defRPr sz="1400"/>
            </a:lvl4pPr>
            <a:lvl5pPr marL="1828800" indent="0" rtl="0">
              <a:buFont typeface="Impact"/>
              <a:buNone/>
              <a:defRPr sz="1400"/>
            </a:lvl5pPr>
            <a:lvl6pPr marL="2286000" indent="0" rtl="0">
              <a:buFont typeface="Impact"/>
              <a:buNone/>
              <a:defRPr sz="1400"/>
            </a:lvl6pPr>
            <a:lvl7pPr marL="2743200" indent="0" rtl="0">
              <a:buFont typeface="Impact"/>
              <a:buNone/>
              <a:defRPr sz="1400"/>
            </a:lvl7pPr>
            <a:lvl8pPr marL="3200400" indent="0" rtl="0">
              <a:buFont typeface="Impact"/>
              <a:buNone/>
              <a:defRPr sz="1400"/>
            </a:lvl8pPr>
            <a:lvl9pPr marL="3657600" indent="0" rtl="0">
              <a:buFont typeface="Impact"/>
              <a:buNone/>
              <a:defRPr sz="14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slideLayout" Target="../slideLayouts/slideLayout1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CF7"/>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1219200" y="419100"/>
            <a:ext cx="7772400" cy="1143000"/>
          </a:xfrm>
          <a:prstGeom prst="rect">
            <a:avLst/>
          </a:prstGeom>
          <a:noFill/>
          <a:ln>
            <a:noFill/>
          </a:ln>
        </p:spPr>
        <p:txBody>
          <a:bodyPr lIns="91425" tIns="91425" rIns="91425" bIns="91425" anchor="b" anchorCtr="0"/>
          <a:lstStyle>
            <a:lvl1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1pPr>
            <a:lvl2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2pPr>
            <a:lvl3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3pPr>
            <a:lvl4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4pPr>
            <a:lvl5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5pPr>
            <a:lvl6pPr marL="457200" marR="0" indent="0" algn="l" rtl="0">
              <a:spcBef>
                <a:spcPts val="0"/>
              </a:spcBef>
              <a:spcAft>
                <a:spcPts val="0"/>
              </a:spcAft>
              <a:defRPr sz="4400" b="0" i="0" u="none" strike="noStrike" cap="none" baseline="0">
                <a:solidFill>
                  <a:schemeClr val="lt2"/>
                </a:solidFill>
                <a:latin typeface="Impact"/>
                <a:ea typeface="Impact"/>
                <a:cs typeface="Impact"/>
                <a:sym typeface="Impact"/>
              </a:defRPr>
            </a:lvl6pPr>
            <a:lvl7pPr marL="914400" marR="0" indent="0" algn="l" rtl="0">
              <a:spcBef>
                <a:spcPts val="0"/>
              </a:spcBef>
              <a:spcAft>
                <a:spcPts val="0"/>
              </a:spcAft>
              <a:defRPr sz="4400" b="0" i="0" u="none" strike="noStrike" cap="none" baseline="0">
                <a:solidFill>
                  <a:schemeClr val="lt2"/>
                </a:solidFill>
                <a:latin typeface="Impact"/>
                <a:ea typeface="Impact"/>
                <a:cs typeface="Impact"/>
                <a:sym typeface="Impact"/>
              </a:defRPr>
            </a:lvl7pPr>
            <a:lvl8pPr marL="1371600" marR="0" indent="0" algn="l" rtl="0">
              <a:spcBef>
                <a:spcPts val="0"/>
              </a:spcBef>
              <a:spcAft>
                <a:spcPts val="0"/>
              </a:spcAft>
              <a:defRPr sz="4400" b="0" i="0" u="none" strike="noStrike" cap="none" baseline="0">
                <a:solidFill>
                  <a:schemeClr val="lt2"/>
                </a:solidFill>
                <a:latin typeface="Impact"/>
                <a:ea typeface="Impact"/>
                <a:cs typeface="Impact"/>
                <a:sym typeface="Impact"/>
              </a:defRPr>
            </a:lvl8pPr>
            <a:lvl9pPr marL="1828800" marR="0" indent="0" algn="l" rtl="0">
              <a:spcBef>
                <a:spcPts val="0"/>
              </a:spcBef>
              <a:spcAft>
                <a:spcPts val="0"/>
              </a:spcAft>
              <a:defRPr sz="4400" b="0" i="0" u="none" strike="noStrike" cap="none" baseline="0">
                <a:solidFill>
                  <a:schemeClr val="lt2"/>
                </a:solidFill>
                <a:latin typeface="Impact"/>
                <a:ea typeface="Impact"/>
                <a:cs typeface="Impact"/>
                <a:sym typeface="Impact"/>
              </a:defRPr>
            </a:lvl9pPr>
          </a:lstStyle>
          <a:p>
            <a:endParaRPr/>
          </a:p>
        </p:txBody>
      </p:sp>
      <p:sp>
        <p:nvSpPr>
          <p:cNvPr id="10" name="Shape 10"/>
          <p:cNvSpPr txBox="1">
            <a:spLocks noGrp="1"/>
          </p:cNvSpPr>
          <p:nvPr>
            <p:ph type="body" idx="1"/>
          </p:nvPr>
        </p:nvSpPr>
        <p:spPr>
          <a:xfrm>
            <a:off x="1219200" y="2044700"/>
            <a:ext cx="7772400" cy="4114800"/>
          </a:xfrm>
          <a:prstGeom prst="rect">
            <a:avLst/>
          </a:prstGeom>
          <a:noFill/>
          <a:ln>
            <a:noFill/>
          </a:ln>
        </p:spPr>
        <p:txBody>
          <a:bodyPr lIns="91425" tIns="91425" rIns="91425" bIns="91425" anchor="t" anchorCtr="0"/>
          <a:lstStyle>
            <a:lvl1pPr marL="342900" marR="0" indent="-250825" algn="l" rtl="0">
              <a:spcBef>
                <a:spcPts val="640"/>
              </a:spcBef>
              <a:spcAft>
                <a:spcPts val="0"/>
              </a:spcAft>
              <a:buClr>
                <a:schemeClr val="accent1"/>
              </a:buClr>
              <a:buFont typeface="Arial"/>
              <a:buChar char="•"/>
              <a:defRPr sz="3200" b="0" i="0" u="none" strike="noStrike" cap="none" baseline="0">
                <a:solidFill>
                  <a:schemeClr val="lt1"/>
                </a:solidFill>
                <a:latin typeface="Impact"/>
                <a:ea typeface="Impact"/>
                <a:cs typeface="Impact"/>
                <a:sym typeface="Impact"/>
              </a:defRPr>
            </a:lvl1pPr>
            <a:lvl2pPr marL="742950" marR="0" indent="-177800" algn="l" rtl="0">
              <a:spcBef>
                <a:spcPts val="560"/>
              </a:spcBef>
              <a:spcAft>
                <a:spcPts val="0"/>
              </a:spcAft>
              <a:buClr>
                <a:schemeClr val="accent2"/>
              </a:buClr>
              <a:buFont typeface="Arial"/>
              <a:buChar char="•"/>
              <a:defRPr sz="2800" b="0" i="0" u="none" strike="noStrike" cap="none" baseline="0">
                <a:solidFill>
                  <a:schemeClr val="lt1"/>
                </a:solidFill>
                <a:latin typeface="Impact"/>
                <a:ea typeface="Impact"/>
                <a:cs typeface="Impact"/>
                <a:sym typeface="Impact"/>
              </a:defRPr>
            </a:lvl2pPr>
            <a:lvl3pPr marL="1143000" marR="0" indent="-136525" algn="l" rtl="0">
              <a:spcBef>
                <a:spcPts val="480"/>
              </a:spcBef>
              <a:spcAft>
                <a:spcPts val="0"/>
              </a:spcAft>
              <a:buClr>
                <a:schemeClr val="lt1"/>
              </a:buClr>
              <a:buFont typeface="Arial"/>
              <a:buChar char="•"/>
              <a:defRPr sz="2400" b="0" i="0" u="none" strike="noStrike" cap="none" baseline="0">
                <a:solidFill>
                  <a:schemeClr val="lt1"/>
                </a:solidFill>
                <a:latin typeface="Impact"/>
                <a:ea typeface="Impact"/>
                <a:cs typeface="Impact"/>
                <a:sym typeface="Impact"/>
              </a:defRPr>
            </a:lvl3pPr>
            <a:lvl4pPr marL="16002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4pPr>
            <a:lvl5pPr marL="20574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5pPr>
            <a:lvl6pPr marL="25146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6pPr>
            <a:lvl7pPr marL="29718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7pPr>
            <a:lvl8pPr marL="34290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8pPr>
            <a:lvl9pPr marL="38862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9pPr>
          </a:lstStyle>
          <a:p>
            <a:endParaRPr/>
          </a:p>
        </p:txBody>
      </p:sp>
      <p:sp>
        <p:nvSpPr>
          <p:cNvPr id="11" name="Shape 11"/>
          <p:cNvSpPr txBox="1">
            <a:spLocks noGrp="1"/>
          </p:cNvSpPr>
          <p:nvPr>
            <p:ph type="dt" idx="10"/>
          </p:nvPr>
        </p:nvSpPr>
        <p:spPr>
          <a:xfrm>
            <a:off x="1225550" y="6248400"/>
            <a:ext cx="1904999" cy="457200"/>
          </a:xfrm>
          <a:prstGeom prst="rect">
            <a:avLst/>
          </a:prstGeom>
          <a:noFill/>
          <a:ln>
            <a:noFill/>
          </a:ln>
        </p:spPr>
        <p:txBody>
          <a:bodyPr lIns="91425" tIns="91425" rIns="91425" bIns="91425" anchor="t" anchorCtr="0"/>
          <a:lstStyle>
            <a:lvl1pPr marL="0" marR="0" indent="0" algn="l" rtl="0">
              <a:defRPr sz="1800" b="0" i="0" u="none" strike="noStrike" cap="none" baseline="0">
                <a:solidFill>
                  <a:schemeClr val="lt1"/>
                </a:solidFill>
                <a:latin typeface="Impact"/>
                <a:ea typeface="Impact"/>
                <a:cs typeface="Impact"/>
                <a:sym typeface="Impact"/>
              </a:defRPr>
            </a:lvl1pPr>
            <a:lvl2pPr marL="457200" marR="0" indent="0" algn="l" rtl="0">
              <a:defRPr sz="1800" b="0" i="0" u="none" strike="noStrike" cap="none" baseline="0">
                <a:solidFill>
                  <a:schemeClr val="lt1"/>
                </a:solidFill>
                <a:latin typeface="Impact"/>
                <a:ea typeface="Impact"/>
                <a:cs typeface="Impact"/>
                <a:sym typeface="Impact"/>
              </a:defRPr>
            </a:lvl2pPr>
            <a:lvl3pPr marL="914400" marR="0" indent="0" algn="l" rtl="0">
              <a:defRPr sz="1800" b="0" i="0" u="none" strike="noStrike" cap="none" baseline="0">
                <a:solidFill>
                  <a:schemeClr val="lt1"/>
                </a:solidFill>
                <a:latin typeface="Impact"/>
                <a:ea typeface="Impact"/>
                <a:cs typeface="Impact"/>
                <a:sym typeface="Impact"/>
              </a:defRPr>
            </a:lvl3pPr>
            <a:lvl4pPr marL="1371600" marR="0" indent="0" algn="l" rtl="0">
              <a:defRPr sz="1800" b="0" i="0" u="none" strike="noStrike" cap="none" baseline="0">
                <a:solidFill>
                  <a:schemeClr val="lt1"/>
                </a:solidFill>
                <a:latin typeface="Impact"/>
                <a:ea typeface="Impact"/>
                <a:cs typeface="Impact"/>
                <a:sym typeface="Impact"/>
              </a:defRPr>
            </a:lvl4pPr>
            <a:lvl5pPr marL="1828800" marR="0" indent="0" algn="l" rtl="0">
              <a:defRPr sz="1800" b="0" i="0" u="none" strike="noStrike" cap="none" baseline="0">
                <a:solidFill>
                  <a:schemeClr val="lt1"/>
                </a:solidFill>
                <a:latin typeface="Impact"/>
                <a:ea typeface="Impact"/>
                <a:cs typeface="Impact"/>
                <a:sym typeface="Impact"/>
              </a:defRPr>
            </a:lvl5pPr>
            <a:lvl6pPr marL="2286000" marR="0" indent="0" algn="l" rtl="0">
              <a:defRPr sz="1800" b="0" i="0" u="none" strike="noStrike" cap="none" baseline="0">
                <a:solidFill>
                  <a:schemeClr val="lt1"/>
                </a:solidFill>
                <a:latin typeface="Impact"/>
                <a:ea typeface="Impact"/>
                <a:cs typeface="Impact"/>
                <a:sym typeface="Impact"/>
              </a:defRPr>
            </a:lvl6pPr>
            <a:lvl7pPr marL="2743200" marR="0" indent="0" algn="l" rtl="0">
              <a:defRPr sz="1800" b="0" i="0" u="none" strike="noStrike" cap="none" baseline="0">
                <a:solidFill>
                  <a:schemeClr val="lt1"/>
                </a:solidFill>
                <a:latin typeface="Impact"/>
                <a:ea typeface="Impact"/>
                <a:cs typeface="Impact"/>
                <a:sym typeface="Impact"/>
              </a:defRPr>
            </a:lvl7pPr>
            <a:lvl8pPr marL="3200400" marR="0" indent="0" algn="l" rtl="0">
              <a:defRPr sz="1800" b="0" i="0" u="none" strike="noStrike" cap="none" baseline="0">
                <a:solidFill>
                  <a:schemeClr val="lt1"/>
                </a:solidFill>
                <a:latin typeface="Impact"/>
                <a:ea typeface="Impact"/>
                <a:cs typeface="Impact"/>
                <a:sym typeface="Impact"/>
              </a:defRPr>
            </a:lvl8pPr>
            <a:lvl9pPr marL="3657600" marR="0" indent="0" algn="l" rtl="0">
              <a:defRPr sz="1800" b="0" i="0" u="none" strike="noStrike" cap="none" baseline="0">
                <a:solidFill>
                  <a:schemeClr val="lt1"/>
                </a:solidFill>
                <a:latin typeface="Impact"/>
                <a:ea typeface="Impact"/>
                <a:cs typeface="Impact"/>
                <a:sym typeface="Impact"/>
              </a:defRPr>
            </a:lvl9pPr>
          </a:lstStyle>
          <a:p>
            <a:endParaRPr/>
          </a:p>
        </p:txBody>
      </p:sp>
      <p:sp>
        <p:nvSpPr>
          <p:cNvPr id="12" name="Shape 12"/>
          <p:cNvSpPr txBox="1">
            <a:spLocks noGrp="1"/>
          </p:cNvSpPr>
          <p:nvPr>
            <p:ph type="ftr" idx="11"/>
          </p:nvPr>
        </p:nvSpPr>
        <p:spPr>
          <a:xfrm>
            <a:off x="3663950" y="6248400"/>
            <a:ext cx="2895600" cy="457200"/>
          </a:xfrm>
          <a:prstGeom prst="rect">
            <a:avLst/>
          </a:prstGeom>
          <a:noFill/>
          <a:ln>
            <a:noFill/>
          </a:ln>
        </p:spPr>
        <p:txBody>
          <a:bodyPr lIns="91425" tIns="91425" rIns="91425" bIns="91425" anchor="t" anchorCtr="0"/>
          <a:lstStyle>
            <a:lvl1pPr marL="0" marR="0" indent="0" algn="l" rtl="0">
              <a:defRPr sz="1800" b="0" i="0" u="none" strike="noStrike" cap="none" baseline="0">
                <a:solidFill>
                  <a:schemeClr val="lt1"/>
                </a:solidFill>
                <a:latin typeface="Impact"/>
                <a:ea typeface="Impact"/>
                <a:cs typeface="Impact"/>
                <a:sym typeface="Impact"/>
              </a:defRPr>
            </a:lvl1pPr>
            <a:lvl2pPr marL="457200" marR="0" indent="0" algn="l" rtl="0">
              <a:defRPr sz="1800" b="0" i="0" u="none" strike="noStrike" cap="none" baseline="0">
                <a:solidFill>
                  <a:schemeClr val="lt1"/>
                </a:solidFill>
                <a:latin typeface="Impact"/>
                <a:ea typeface="Impact"/>
                <a:cs typeface="Impact"/>
                <a:sym typeface="Impact"/>
              </a:defRPr>
            </a:lvl2pPr>
            <a:lvl3pPr marL="914400" marR="0" indent="0" algn="l" rtl="0">
              <a:defRPr sz="1800" b="0" i="0" u="none" strike="noStrike" cap="none" baseline="0">
                <a:solidFill>
                  <a:schemeClr val="lt1"/>
                </a:solidFill>
                <a:latin typeface="Impact"/>
                <a:ea typeface="Impact"/>
                <a:cs typeface="Impact"/>
                <a:sym typeface="Impact"/>
              </a:defRPr>
            </a:lvl3pPr>
            <a:lvl4pPr marL="1371600" marR="0" indent="0" algn="l" rtl="0">
              <a:defRPr sz="1800" b="0" i="0" u="none" strike="noStrike" cap="none" baseline="0">
                <a:solidFill>
                  <a:schemeClr val="lt1"/>
                </a:solidFill>
                <a:latin typeface="Impact"/>
                <a:ea typeface="Impact"/>
                <a:cs typeface="Impact"/>
                <a:sym typeface="Impact"/>
              </a:defRPr>
            </a:lvl4pPr>
            <a:lvl5pPr marL="1828800" marR="0" indent="0" algn="l" rtl="0">
              <a:defRPr sz="1800" b="0" i="0" u="none" strike="noStrike" cap="none" baseline="0">
                <a:solidFill>
                  <a:schemeClr val="lt1"/>
                </a:solidFill>
                <a:latin typeface="Impact"/>
                <a:ea typeface="Impact"/>
                <a:cs typeface="Impact"/>
                <a:sym typeface="Impact"/>
              </a:defRPr>
            </a:lvl5pPr>
            <a:lvl6pPr marL="2286000" marR="0" indent="0" algn="l" rtl="0">
              <a:defRPr sz="1800" b="0" i="0" u="none" strike="noStrike" cap="none" baseline="0">
                <a:solidFill>
                  <a:schemeClr val="lt1"/>
                </a:solidFill>
                <a:latin typeface="Impact"/>
                <a:ea typeface="Impact"/>
                <a:cs typeface="Impact"/>
                <a:sym typeface="Impact"/>
              </a:defRPr>
            </a:lvl6pPr>
            <a:lvl7pPr marL="2743200" marR="0" indent="0" algn="l" rtl="0">
              <a:defRPr sz="1800" b="0" i="0" u="none" strike="noStrike" cap="none" baseline="0">
                <a:solidFill>
                  <a:schemeClr val="lt1"/>
                </a:solidFill>
                <a:latin typeface="Impact"/>
                <a:ea typeface="Impact"/>
                <a:cs typeface="Impact"/>
                <a:sym typeface="Impact"/>
              </a:defRPr>
            </a:lvl7pPr>
            <a:lvl8pPr marL="3200400" marR="0" indent="0" algn="l" rtl="0">
              <a:defRPr sz="1800" b="0" i="0" u="none" strike="noStrike" cap="none" baseline="0">
                <a:solidFill>
                  <a:schemeClr val="lt1"/>
                </a:solidFill>
                <a:latin typeface="Impact"/>
                <a:ea typeface="Impact"/>
                <a:cs typeface="Impact"/>
                <a:sym typeface="Impact"/>
              </a:defRPr>
            </a:lvl8pPr>
            <a:lvl9pPr marL="3657600" marR="0" indent="0" algn="l" rtl="0">
              <a:defRPr sz="1800" b="0" i="0" u="none" strike="noStrike" cap="none" baseline="0">
                <a:solidFill>
                  <a:schemeClr val="lt1"/>
                </a:solidFill>
                <a:latin typeface="Impact"/>
                <a:ea typeface="Impact"/>
                <a:cs typeface="Impact"/>
                <a:sym typeface="Impact"/>
              </a:defRPr>
            </a:lvl9pPr>
          </a:lstStyle>
          <a:p>
            <a:endParaRPr/>
          </a:p>
        </p:txBody>
      </p:sp>
      <p:sp>
        <p:nvSpPr>
          <p:cNvPr id="13" name="Shape 13"/>
          <p:cNvSpPr txBox="1">
            <a:spLocks noGrp="1"/>
          </p:cNvSpPr>
          <p:nvPr>
            <p:ph type="sldNum" idx="12"/>
          </p:nvPr>
        </p:nvSpPr>
        <p:spPr>
          <a:xfrm>
            <a:off x="7092950" y="6248400"/>
            <a:ext cx="1904999" cy="457200"/>
          </a:xfrm>
          <a:prstGeom prst="rect">
            <a:avLst/>
          </a:prstGeom>
          <a:noFill/>
          <a:ln>
            <a:noFill/>
          </a:ln>
        </p:spPr>
        <p:txBody>
          <a:bodyPr lIns="91425" tIns="91425" rIns="91425" bIns="91425" anchor="t" anchorCtr="0"/>
          <a:lstStyle>
            <a:lvl1pPr marL="0" marR="0" indent="0" algn="r" rtl="0">
              <a:defRPr sz="1400" b="0" i="0" u="none" strike="noStrike" cap="none" baseline="0">
                <a:solidFill>
                  <a:schemeClr val="lt1"/>
                </a:solidFill>
                <a:latin typeface="Arial"/>
                <a:ea typeface="Arial"/>
                <a:cs typeface="Arial"/>
                <a:sym typeface="Arial"/>
              </a:defRPr>
            </a:lvl1pPr>
            <a:lvl2pPr>
              <a:defRPr/>
            </a:lvl2pPr>
            <a:lvl3pPr>
              <a:defRPr/>
            </a:lvl3pPr>
            <a:lvl4pPr>
              <a:defRPr/>
            </a:lvl4pPr>
            <a:lvl5pPr>
              <a:defRPr/>
            </a:lvl5pPr>
            <a:lvl6pPr>
              <a:defRPr/>
            </a:lvl6pPr>
            <a:lvl7pPr>
              <a:defRPr/>
            </a:lvl7pPr>
            <a:lvl8pPr>
              <a:defRPr/>
            </a:lvl8pPr>
            <a:lvl9pPr>
              <a:defRPr/>
            </a:lvl9pPr>
          </a:lstStyle>
          <a:p>
            <a:endParaRPr/>
          </a:p>
        </p:txBody>
      </p:sp>
      <p:grpSp>
        <p:nvGrpSpPr>
          <p:cNvPr id="14" name="Shape 14"/>
          <p:cNvGrpSpPr/>
          <p:nvPr/>
        </p:nvGrpSpPr>
        <p:grpSpPr>
          <a:xfrm>
            <a:off x="150812" y="314324"/>
            <a:ext cx="849312" cy="6572249"/>
            <a:chOff x="150812" y="314324"/>
            <a:chExt cx="849312" cy="6572249"/>
          </a:xfrm>
        </p:grpSpPr>
        <p:sp>
          <p:nvSpPr>
            <p:cNvPr id="15" name="Shape 15"/>
            <p:cNvSpPr/>
            <p:nvPr/>
          </p:nvSpPr>
          <p:spPr>
            <a:xfrm rot="5400000" flipH="1">
              <a:off x="129381" y="3167856"/>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6" name="Shape 16"/>
            <p:cNvSpPr/>
            <p:nvPr/>
          </p:nvSpPr>
          <p:spPr>
            <a:xfrm rot="5400000" flipH="1">
              <a:off x="129381" y="41108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7" name="Shape 17"/>
            <p:cNvSpPr/>
            <p:nvPr/>
          </p:nvSpPr>
          <p:spPr>
            <a:xfrm rot="5400000" flipH="1">
              <a:off x="127793" y="50506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8" name="Shape 18"/>
            <p:cNvSpPr/>
            <p:nvPr/>
          </p:nvSpPr>
          <p:spPr>
            <a:xfrm rot="5400000" flipH="1">
              <a:off x="130968" y="6020593"/>
              <a:ext cx="885825"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9" name="Shape 19"/>
            <p:cNvSpPr/>
            <p:nvPr/>
          </p:nvSpPr>
          <p:spPr>
            <a:xfrm rot="5400000" flipH="1">
              <a:off x="129381" y="3389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20" name="Shape 20"/>
            <p:cNvSpPr/>
            <p:nvPr/>
          </p:nvSpPr>
          <p:spPr>
            <a:xfrm rot="5400000" flipH="1">
              <a:off x="127793" y="1275555"/>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21" name="Shape 21"/>
            <p:cNvSpPr/>
            <p:nvPr/>
          </p:nvSpPr>
          <p:spPr>
            <a:xfrm rot="5400000" flipH="1">
              <a:off x="127793" y="2221705"/>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grpSp>
      <p:sp>
        <p:nvSpPr>
          <p:cNvPr id="22" name="Shape 22"/>
          <p:cNvSpPr/>
          <p:nvPr/>
        </p:nvSpPr>
        <p:spPr>
          <a:xfrm>
            <a:off x="441325" y="0"/>
            <a:ext cx="276224" cy="6858000"/>
          </a:xfrm>
          <a:prstGeom prst="rect">
            <a:avLst/>
          </a:prstGeom>
          <a:gradFill>
            <a:gsLst>
              <a:gs pos="0">
                <a:schemeClr val="dk1"/>
              </a:gs>
              <a:gs pos="100000">
                <a:schemeClr val="folHlink"/>
              </a:gs>
            </a:gsLst>
            <a:lin ang="0" scaled="0"/>
          </a:gradFill>
          <a:ln>
            <a:noFill/>
          </a:ln>
        </p:spPr>
        <p:txBody>
          <a:bodyPr lIns="91425" tIns="45700" rIns="91425" bIns="45700" anchor="ctr" anchorCtr="0">
            <a:noAutofit/>
          </a:bodyPr>
          <a:lstStyle/>
          <a:p>
            <a:endParaRPr/>
          </a:p>
        </p:txBody>
      </p:sp>
      <p:sp>
        <p:nvSpPr>
          <p:cNvPr id="23" name="Shape 23"/>
          <p:cNvSpPr/>
          <p:nvPr/>
        </p:nvSpPr>
        <p:spPr>
          <a:xfrm flipH="1">
            <a:off x="547687" y="1703386"/>
            <a:ext cx="8596311" cy="254000"/>
          </a:xfrm>
          <a:prstGeom prst="homePlate">
            <a:avLst>
              <a:gd name="adj" fmla="val 21224"/>
            </a:avLst>
          </a:prstGeom>
          <a:gradFill>
            <a:gsLst>
              <a:gs pos="0">
                <a:schemeClr val="dk1"/>
              </a:gs>
              <a:gs pos="100000">
                <a:schemeClr val="folHlink"/>
              </a:gs>
            </a:gsLst>
            <a:lin ang="16200000" scaled="0"/>
          </a:gradFill>
          <a:ln>
            <a:noFill/>
          </a:ln>
        </p:spPr>
        <p:txBody>
          <a:bodyPr lIns="91425" tIns="45700" rIns="91425" bIns="45700" anchor="ctr" anchorCtr="0">
            <a:noAutofit/>
          </a:bodyPr>
          <a:lstStyle/>
          <a:p>
            <a:endParaRPr/>
          </a:p>
        </p:txBody>
      </p:sp>
      <p:sp>
        <p:nvSpPr>
          <p:cNvPr id="24" name="Shape 24"/>
          <p:cNvSpPr/>
          <p:nvPr/>
        </p:nvSpPr>
        <p:spPr>
          <a:xfrm>
            <a:off x="460375" y="1706561"/>
            <a:ext cx="295275" cy="274636"/>
          </a:xfrm>
          <a:prstGeom prst="ellipse">
            <a:avLst/>
          </a:prstGeom>
          <a:gradFill>
            <a:gsLst>
              <a:gs pos="0">
                <a:srgbClr val="FEFFFF"/>
              </a:gs>
              <a:gs pos="100000">
                <a:schemeClr val="folHlink"/>
              </a:gs>
            </a:gsLst>
            <a:path path="circle">
              <a:fillToRect l="50000" t="50000" r="50000" b="50000"/>
            </a:path>
            <a:tileRect/>
          </a:gradFill>
          <a:ln>
            <a:noFill/>
          </a:ln>
        </p:spPr>
        <p:txBody>
          <a:bodyPr lIns="91425" tIns="45700" rIns="91425" bIns="45700" anchor="ctr" anchorCtr="0">
            <a:noAutofit/>
          </a:bodyPr>
          <a:lstStyle/>
          <a:p>
            <a:endParaRPr/>
          </a:p>
        </p:txBody>
      </p:sp>
      <p:sp>
        <p:nvSpPr>
          <p:cNvPr id="25" name="Shape 25"/>
          <p:cNvSpPr/>
          <p:nvPr/>
        </p:nvSpPr>
        <p:spPr>
          <a:xfrm>
            <a:off x="463550" y="1912936"/>
            <a:ext cx="190500" cy="4678361"/>
          </a:xfrm>
          <a:prstGeom prst="rect">
            <a:avLst/>
          </a:prstGeom>
          <a:noFill/>
          <a:ln>
            <a:noFill/>
          </a:ln>
        </p:spPr>
        <p:txBody>
          <a:bodyPr lIns="91425" tIns="45700" rIns="91425" bIns="45700" anchor="ctr" anchorCtr="0">
            <a:noAutofit/>
          </a:bodyPr>
          <a:lstStyle/>
          <a:p>
            <a:endParaRPr/>
          </a:p>
        </p:txBody>
      </p:sp>
      <p:sp>
        <p:nvSpPr>
          <p:cNvPr id="26" name="Shape 26"/>
          <p:cNvSpPr/>
          <p:nvPr/>
        </p:nvSpPr>
        <p:spPr>
          <a:xfrm>
            <a:off x="9209086" y="1676400"/>
            <a:ext cx="304799" cy="274636"/>
          </a:xfrm>
          <a:prstGeom prst="ellipse">
            <a:avLst/>
          </a:prstGeom>
          <a:gradFill>
            <a:gsLst>
              <a:gs pos="0">
                <a:srgbClr val="FEFFFF"/>
              </a:gs>
              <a:gs pos="100000">
                <a:schemeClr val="folHlink"/>
              </a:gs>
            </a:gsLst>
            <a:path path="circle">
              <a:fillToRect l="50000" t="50000" r="50000" b="50000"/>
            </a:path>
            <a:tileRect/>
          </a:gradFill>
          <a:ln>
            <a:noFill/>
          </a:ln>
        </p:spPr>
        <p:txBody>
          <a:bodyPr lIns="91425" tIns="45700" rIns="91425" bIns="45700" anchor="ctr" anchorCtr="0">
            <a:noAutofit/>
          </a:bodyPr>
          <a:lstStyle/>
          <a:p>
            <a:endParaRPr/>
          </a:p>
        </p:txBody>
      </p:sp>
      <p:sp>
        <p:nvSpPr>
          <p:cNvPr id="27" name="Shape 27"/>
          <p:cNvSpPr/>
          <p:nvPr/>
        </p:nvSpPr>
        <p:spPr>
          <a:xfrm>
            <a:off x="457200" y="1739900"/>
            <a:ext cx="8751887" cy="190500"/>
          </a:xfrm>
          <a:prstGeom prst="rect">
            <a:avLst/>
          </a:prstGeom>
          <a:noFill/>
          <a:ln>
            <a:noFill/>
          </a:ln>
        </p:spPr>
        <p:txBody>
          <a:bodyPr lIns="91425" tIns="45700" rIns="91425" bIns="45700" anchor="ctr" anchorCtr="0">
            <a:noAutofit/>
          </a:bodyPr>
          <a:lstStyle/>
          <a:p>
            <a:endParaRPr/>
          </a:p>
        </p:txBody>
      </p:sp>
      <p:grpSp>
        <p:nvGrpSpPr>
          <p:cNvPr id="28" name="Shape 28"/>
          <p:cNvGrpSpPr/>
          <p:nvPr/>
        </p:nvGrpSpPr>
        <p:grpSpPr>
          <a:xfrm>
            <a:off x="150811" y="0"/>
            <a:ext cx="849313" cy="6858000"/>
            <a:chOff x="150811" y="0"/>
            <a:chExt cx="849313" cy="6858000"/>
          </a:xfrm>
        </p:grpSpPr>
        <p:sp>
          <p:nvSpPr>
            <p:cNvPr id="29" name="Shape 29"/>
            <p:cNvSpPr/>
            <p:nvPr/>
          </p:nvSpPr>
          <p:spPr>
            <a:xfrm rot="-5400000">
              <a:off x="129381" y="3637756"/>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30" name="Shape 30"/>
            <p:cNvSpPr/>
            <p:nvPr/>
          </p:nvSpPr>
          <p:spPr>
            <a:xfrm rot="-5400000">
              <a:off x="128586" y="4581525"/>
              <a:ext cx="896937"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31" name="Shape 31"/>
            <p:cNvSpPr/>
            <p:nvPr/>
          </p:nvSpPr>
          <p:spPr>
            <a:xfrm rot="-5400000">
              <a:off x="127793" y="5523706"/>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32" name="Shape 32"/>
            <p:cNvSpPr/>
            <p:nvPr/>
          </p:nvSpPr>
          <p:spPr>
            <a:xfrm rot="-5400000">
              <a:off x="128586" y="806449"/>
              <a:ext cx="896937"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33" name="Shape 33"/>
            <p:cNvSpPr/>
            <p:nvPr/>
          </p:nvSpPr>
          <p:spPr>
            <a:xfrm rot="-5400000">
              <a:off x="127793" y="1748630"/>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34" name="Shape 34"/>
            <p:cNvSpPr/>
            <p:nvPr/>
          </p:nvSpPr>
          <p:spPr>
            <a:xfrm rot="-5400000">
              <a:off x="127793" y="2694781"/>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35" name="Shape 35"/>
            <p:cNvSpPr/>
            <p:nvPr/>
          </p:nvSpPr>
          <p:spPr>
            <a:xfrm>
              <a:off x="155575" y="0"/>
              <a:ext cx="844550" cy="738187"/>
            </a:xfrm>
            <a:custGeom>
              <a:avLst/>
              <a:gdLst/>
              <a:ahLst/>
              <a:cxnLst/>
              <a:rect l="0" t="0" r="0" b="0"/>
              <a:pathLst>
                <a:path w="532" h="465" extrusionOk="0">
                  <a:moveTo>
                    <a:pt x="1" y="0"/>
                  </a:moveTo>
                  <a:lnTo>
                    <a:pt x="0" y="166"/>
                  </a:lnTo>
                  <a:lnTo>
                    <a:pt x="532" y="465"/>
                  </a:lnTo>
                  <a:lnTo>
                    <a:pt x="532" y="201"/>
                  </a:lnTo>
                  <a:lnTo>
                    <a:pt x="172" y="0"/>
                  </a:lnTo>
                  <a:lnTo>
                    <a:pt x="1" y="0"/>
                  </a:lnTo>
                  <a:close/>
                </a:path>
              </a:pathLst>
            </a:cu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36" name="Shape 36"/>
            <p:cNvSpPr/>
            <p:nvPr/>
          </p:nvSpPr>
          <p:spPr>
            <a:xfrm>
              <a:off x="150811" y="6445250"/>
              <a:ext cx="725487" cy="412750"/>
            </a:xfrm>
            <a:custGeom>
              <a:avLst/>
              <a:gdLst/>
              <a:ahLst/>
              <a:cxnLst/>
              <a:rect l="0" t="0" r="0" b="0"/>
              <a:pathLst>
                <a:path w="457" h="264" extrusionOk="0">
                  <a:moveTo>
                    <a:pt x="457" y="260"/>
                  </a:moveTo>
                  <a:lnTo>
                    <a:pt x="1" y="0"/>
                  </a:lnTo>
                  <a:lnTo>
                    <a:pt x="0" y="264"/>
                  </a:lnTo>
                  <a:lnTo>
                    <a:pt x="457" y="260"/>
                  </a:lnTo>
                  <a:close/>
                </a:path>
              </a:pathLst>
            </a:cu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70"/>
        <p:cNvGrpSpPr/>
        <p:nvPr/>
      </p:nvGrpSpPr>
      <p:grpSpPr>
        <a:xfrm>
          <a:off x="0" y="0"/>
          <a:ext cx="0" cy="0"/>
          <a:chOff x="0" y="0"/>
          <a:chExt cx="0" cy="0"/>
        </a:xfrm>
      </p:grpSpPr>
      <p:grpSp>
        <p:nvGrpSpPr>
          <p:cNvPr id="71" name="Shape 71"/>
          <p:cNvGrpSpPr/>
          <p:nvPr/>
        </p:nvGrpSpPr>
        <p:grpSpPr>
          <a:xfrm>
            <a:off x="150812" y="314324"/>
            <a:ext cx="849312" cy="6572249"/>
            <a:chOff x="150812" y="314324"/>
            <a:chExt cx="849312" cy="6572249"/>
          </a:xfrm>
        </p:grpSpPr>
        <p:sp>
          <p:nvSpPr>
            <p:cNvPr id="72" name="Shape 72"/>
            <p:cNvSpPr/>
            <p:nvPr/>
          </p:nvSpPr>
          <p:spPr>
            <a:xfrm rot="5400000" flipH="1">
              <a:off x="129381" y="3167856"/>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73" name="Shape 73"/>
            <p:cNvSpPr/>
            <p:nvPr/>
          </p:nvSpPr>
          <p:spPr>
            <a:xfrm rot="5400000" flipH="1">
              <a:off x="129381" y="41108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74" name="Shape 74"/>
            <p:cNvSpPr/>
            <p:nvPr/>
          </p:nvSpPr>
          <p:spPr>
            <a:xfrm rot="5400000" flipH="1">
              <a:off x="127793" y="50506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75" name="Shape 75"/>
            <p:cNvSpPr/>
            <p:nvPr/>
          </p:nvSpPr>
          <p:spPr>
            <a:xfrm rot="5400000" flipH="1">
              <a:off x="130968" y="6020593"/>
              <a:ext cx="885825"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76" name="Shape 76"/>
            <p:cNvSpPr/>
            <p:nvPr/>
          </p:nvSpPr>
          <p:spPr>
            <a:xfrm rot="5400000" flipH="1">
              <a:off x="129381" y="3389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77" name="Shape 77"/>
            <p:cNvSpPr/>
            <p:nvPr/>
          </p:nvSpPr>
          <p:spPr>
            <a:xfrm rot="5400000" flipH="1">
              <a:off x="127793" y="1275555"/>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78" name="Shape 78"/>
            <p:cNvSpPr/>
            <p:nvPr/>
          </p:nvSpPr>
          <p:spPr>
            <a:xfrm rot="5400000" flipH="1">
              <a:off x="127793" y="2221705"/>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grpSp>
      <p:sp>
        <p:nvSpPr>
          <p:cNvPr id="79" name="Shape 79"/>
          <p:cNvSpPr/>
          <p:nvPr/>
        </p:nvSpPr>
        <p:spPr>
          <a:xfrm>
            <a:off x="441325" y="0"/>
            <a:ext cx="276224" cy="6858000"/>
          </a:xfrm>
          <a:prstGeom prst="rect">
            <a:avLst/>
          </a:prstGeom>
          <a:gradFill>
            <a:gsLst>
              <a:gs pos="0">
                <a:schemeClr val="dk1"/>
              </a:gs>
              <a:gs pos="100000">
                <a:schemeClr val="folHlink"/>
              </a:gs>
            </a:gsLst>
            <a:lin ang="0" scaled="0"/>
          </a:gradFill>
          <a:ln>
            <a:noFill/>
          </a:ln>
        </p:spPr>
        <p:txBody>
          <a:bodyPr lIns="91425" tIns="45700" rIns="91425" bIns="45700" anchor="ctr" anchorCtr="0">
            <a:noAutofit/>
          </a:bodyPr>
          <a:lstStyle/>
          <a:p>
            <a:endParaRPr/>
          </a:p>
        </p:txBody>
      </p:sp>
      <p:sp>
        <p:nvSpPr>
          <p:cNvPr id="80" name="Shape 80"/>
          <p:cNvSpPr/>
          <p:nvPr/>
        </p:nvSpPr>
        <p:spPr>
          <a:xfrm flipH="1">
            <a:off x="547687" y="1703386"/>
            <a:ext cx="8596311" cy="254000"/>
          </a:xfrm>
          <a:prstGeom prst="homePlate">
            <a:avLst>
              <a:gd name="adj" fmla="val 21224"/>
            </a:avLst>
          </a:prstGeom>
          <a:gradFill>
            <a:gsLst>
              <a:gs pos="0">
                <a:schemeClr val="dk1"/>
              </a:gs>
              <a:gs pos="100000">
                <a:schemeClr val="folHlink"/>
              </a:gs>
            </a:gsLst>
            <a:lin ang="16200000" scaled="0"/>
          </a:gradFill>
          <a:ln>
            <a:noFill/>
          </a:ln>
        </p:spPr>
        <p:txBody>
          <a:bodyPr lIns="91425" tIns="45700" rIns="91425" bIns="45700" anchor="ctr" anchorCtr="0">
            <a:noAutofit/>
          </a:bodyPr>
          <a:lstStyle/>
          <a:p>
            <a:endParaRPr/>
          </a:p>
        </p:txBody>
      </p:sp>
      <p:sp>
        <p:nvSpPr>
          <p:cNvPr id="81" name="Shape 81"/>
          <p:cNvSpPr/>
          <p:nvPr/>
        </p:nvSpPr>
        <p:spPr>
          <a:xfrm>
            <a:off x="460375" y="1706561"/>
            <a:ext cx="295275" cy="274636"/>
          </a:xfrm>
          <a:prstGeom prst="ellipse">
            <a:avLst/>
          </a:prstGeom>
          <a:gradFill>
            <a:gsLst>
              <a:gs pos="0">
                <a:srgbClr val="FEFFFF"/>
              </a:gs>
              <a:gs pos="100000">
                <a:schemeClr val="folHlink"/>
              </a:gs>
            </a:gsLst>
            <a:path path="circle">
              <a:fillToRect l="50000" t="50000" r="50000" b="50000"/>
            </a:path>
            <a:tileRect/>
          </a:gradFill>
          <a:ln>
            <a:noFill/>
          </a:ln>
        </p:spPr>
        <p:txBody>
          <a:bodyPr lIns="91425" tIns="45700" rIns="91425" bIns="45700" anchor="ctr" anchorCtr="0">
            <a:noAutofit/>
          </a:bodyPr>
          <a:lstStyle/>
          <a:p>
            <a:endParaRPr/>
          </a:p>
        </p:txBody>
      </p:sp>
      <p:sp>
        <p:nvSpPr>
          <p:cNvPr id="82" name="Shape 82"/>
          <p:cNvSpPr/>
          <p:nvPr/>
        </p:nvSpPr>
        <p:spPr>
          <a:xfrm>
            <a:off x="463550" y="1912936"/>
            <a:ext cx="190500" cy="4678361"/>
          </a:xfrm>
          <a:prstGeom prst="rect">
            <a:avLst/>
          </a:prstGeom>
          <a:noFill/>
          <a:ln>
            <a:noFill/>
          </a:ln>
        </p:spPr>
        <p:txBody>
          <a:bodyPr lIns="91425" tIns="45700" rIns="91425" bIns="45700" anchor="ctr" anchorCtr="0">
            <a:noAutofit/>
          </a:bodyPr>
          <a:lstStyle/>
          <a:p>
            <a:endParaRPr/>
          </a:p>
        </p:txBody>
      </p:sp>
      <p:sp>
        <p:nvSpPr>
          <p:cNvPr id="83" name="Shape 83"/>
          <p:cNvSpPr/>
          <p:nvPr/>
        </p:nvSpPr>
        <p:spPr>
          <a:xfrm>
            <a:off x="9209086" y="1676400"/>
            <a:ext cx="304799" cy="274636"/>
          </a:xfrm>
          <a:prstGeom prst="ellipse">
            <a:avLst/>
          </a:prstGeom>
          <a:gradFill>
            <a:gsLst>
              <a:gs pos="0">
                <a:srgbClr val="FEFFFF"/>
              </a:gs>
              <a:gs pos="100000">
                <a:schemeClr val="folHlink"/>
              </a:gs>
            </a:gsLst>
            <a:path path="circle">
              <a:fillToRect l="50000" t="50000" r="50000" b="50000"/>
            </a:path>
            <a:tileRect/>
          </a:gradFill>
          <a:ln>
            <a:noFill/>
          </a:ln>
        </p:spPr>
        <p:txBody>
          <a:bodyPr lIns="91425" tIns="45700" rIns="91425" bIns="45700" anchor="ctr" anchorCtr="0">
            <a:noAutofit/>
          </a:bodyPr>
          <a:lstStyle/>
          <a:p>
            <a:endParaRPr/>
          </a:p>
        </p:txBody>
      </p:sp>
      <p:sp>
        <p:nvSpPr>
          <p:cNvPr id="84" name="Shape 84"/>
          <p:cNvSpPr/>
          <p:nvPr/>
        </p:nvSpPr>
        <p:spPr>
          <a:xfrm>
            <a:off x="457200" y="1739900"/>
            <a:ext cx="8751887" cy="190500"/>
          </a:xfrm>
          <a:prstGeom prst="rect">
            <a:avLst/>
          </a:prstGeom>
          <a:noFill/>
          <a:ln>
            <a:noFill/>
          </a:ln>
        </p:spPr>
        <p:txBody>
          <a:bodyPr lIns="91425" tIns="45700" rIns="91425" bIns="45700" anchor="ctr" anchorCtr="0">
            <a:noAutofit/>
          </a:bodyPr>
          <a:lstStyle/>
          <a:p>
            <a:endParaRPr/>
          </a:p>
        </p:txBody>
      </p:sp>
      <p:grpSp>
        <p:nvGrpSpPr>
          <p:cNvPr id="85" name="Shape 85"/>
          <p:cNvGrpSpPr/>
          <p:nvPr/>
        </p:nvGrpSpPr>
        <p:grpSpPr>
          <a:xfrm>
            <a:off x="150811" y="0"/>
            <a:ext cx="849313" cy="6858000"/>
            <a:chOff x="150811" y="0"/>
            <a:chExt cx="849313" cy="6858000"/>
          </a:xfrm>
        </p:grpSpPr>
        <p:sp>
          <p:nvSpPr>
            <p:cNvPr id="86" name="Shape 86"/>
            <p:cNvSpPr/>
            <p:nvPr/>
          </p:nvSpPr>
          <p:spPr>
            <a:xfrm rot="-5400000">
              <a:off x="129381" y="3637756"/>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87" name="Shape 87"/>
            <p:cNvSpPr/>
            <p:nvPr/>
          </p:nvSpPr>
          <p:spPr>
            <a:xfrm rot="-5400000">
              <a:off x="128586" y="4581525"/>
              <a:ext cx="896937"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88" name="Shape 88"/>
            <p:cNvSpPr/>
            <p:nvPr/>
          </p:nvSpPr>
          <p:spPr>
            <a:xfrm rot="-5400000">
              <a:off x="127793" y="5523706"/>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89" name="Shape 89"/>
            <p:cNvSpPr/>
            <p:nvPr/>
          </p:nvSpPr>
          <p:spPr>
            <a:xfrm rot="-5400000">
              <a:off x="128586" y="806449"/>
              <a:ext cx="896937"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90" name="Shape 90"/>
            <p:cNvSpPr/>
            <p:nvPr/>
          </p:nvSpPr>
          <p:spPr>
            <a:xfrm rot="-5400000">
              <a:off x="127793" y="1748630"/>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91" name="Shape 91"/>
            <p:cNvSpPr/>
            <p:nvPr/>
          </p:nvSpPr>
          <p:spPr>
            <a:xfrm rot="-5400000">
              <a:off x="127793" y="2694781"/>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92" name="Shape 92"/>
            <p:cNvSpPr/>
            <p:nvPr/>
          </p:nvSpPr>
          <p:spPr>
            <a:xfrm>
              <a:off x="155575" y="0"/>
              <a:ext cx="844550" cy="738187"/>
            </a:xfrm>
            <a:custGeom>
              <a:avLst/>
              <a:gdLst/>
              <a:ahLst/>
              <a:cxnLst/>
              <a:rect l="0" t="0" r="0" b="0"/>
              <a:pathLst>
                <a:path w="532" h="465" extrusionOk="0">
                  <a:moveTo>
                    <a:pt x="1" y="0"/>
                  </a:moveTo>
                  <a:lnTo>
                    <a:pt x="0" y="166"/>
                  </a:lnTo>
                  <a:lnTo>
                    <a:pt x="532" y="465"/>
                  </a:lnTo>
                  <a:lnTo>
                    <a:pt x="532" y="201"/>
                  </a:lnTo>
                  <a:lnTo>
                    <a:pt x="172" y="0"/>
                  </a:lnTo>
                  <a:lnTo>
                    <a:pt x="1" y="0"/>
                  </a:lnTo>
                  <a:close/>
                </a:path>
              </a:pathLst>
            </a:cu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93" name="Shape 93"/>
            <p:cNvSpPr/>
            <p:nvPr/>
          </p:nvSpPr>
          <p:spPr>
            <a:xfrm>
              <a:off x="150811" y="6445250"/>
              <a:ext cx="725487" cy="412750"/>
            </a:xfrm>
            <a:custGeom>
              <a:avLst/>
              <a:gdLst/>
              <a:ahLst/>
              <a:cxnLst/>
              <a:rect l="0" t="0" r="0" b="0"/>
              <a:pathLst>
                <a:path w="457" h="264" extrusionOk="0">
                  <a:moveTo>
                    <a:pt x="457" y="260"/>
                  </a:moveTo>
                  <a:lnTo>
                    <a:pt x="1" y="0"/>
                  </a:lnTo>
                  <a:lnTo>
                    <a:pt x="0" y="264"/>
                  </a:lnTo>
                  <a:lnTo>
                    <a:pt x="457" y="260"/>
                  </a:lnTo>
                  <a:close/>
                </a:path>
              </a:pathLst>
            </a:cu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grpSp>
      <p:grpSp>
        <p:nvGrpSpPr>
          <p:cNvPr id="94" name="Shape 94"/>
          <p:cNvGrpSpPr/>
          <p:nvPr/>
        </p:nvGrpSpPr>
        <p:grpSpPr>
          <a:xfrm>
            <a:off x="0" y="0"/>
            <a:ext cx="9144000" cy="6857999"/>
            <a:chOff x="0" y="0"/>
            <a:chExt cx="9144000" cy="6857999"/>
          </a:xfrm>
        </p:grpSpPr>
        <p:sp>
          <p:nvSpPr>
            <p:cNvPr id="95" name="Shape 95"/>
            <p:cNvSpPr/>
            <p:nvPr/>
          </p:nvSpPr>
          <p:spPr>
            <a:xfrm>
              <a:off x="0" y="0"/>
              <a:ext cx="9144000" cy="849312"/>
            </a:xfrm>
            <a:prstGeom prst="rect">
              <a:avLst/>
            </a:prstGeom>
            <a:gradFill>
              <a:gsLst>
                <a:gs pos="0">
                  <a:schemeClr val="folHlink"/>
                </a:gs>
                <a:gs pos="100000">
                  <a:schemeClr val="dk2"/>
                </a:gs>
              </a:gsLst>
              <a:lin ang="5400000" scaled="0"/>
            </a:gradFill>
            <a:ln>
              <a:noFill/>
            </a:ln>
          </p:spPr>
          <p:txBody>
            <a:bodyPr lIns="91425" tIns="45700" rIns="91425" bIns="45700" anchor="ctr" anchorCtr="0">
              <a:noAutofit/>
            </a:bodyPr>
            <a:lstStyle/>
            <a:p>
              <a:endParaRPr/>
            </a:p>
          </p:txBody>
        </p:sp>
        <p:sp>
          <p:nvSpPr>
            <p:cNvPr id="96" name="Shape 96"/>
            <p:cNvSpPr/>
            <p:nvPr/>
          </p:nvSpPr>
          <p:spPr>
            <a:xfrm>
              <a:off x="0" y="4995862"/>
              <a:ext cx="9144000" cy="1862137"/>
            </a:xfrm>
            <a:prstGeom prst="rect">
              <a:avLst/>
            </a:prstGeom>
            <a:gradFill>
              <a:gsLst>
                <a:gs pos="0">
                  <a:schemeClr val="dk2"/>
                </a:gs>
                <a:gs pos="100000">
                  <a:schemeClr val="folHlink"/>
                </a:gs>
              </a:gsLst>
              <a:lin ang="5400000" scaled="0"/>
            </a:gradFill>
            <a:ln>
              <a:noFill/>
            </a:ln>
          </p:spPr>
          <p:txBody>
            <a:bodyPr lIns="91425" tIns="45700" rIns="91425" bIns="45700" anchor="ctr" anchorCtr="0">
              <a:noAutofit/>
            </a:bodyPr>
            <a:lstStyle/>
            <a:p>
              <a:endParaRPr/>
            </a:p>
          </p:txBody>
        </p:sp>
      </p:grpSp>
      <p:grpSp>
        <p:nvGrpSpPr>
          <p:cNvPr id="97" name="Shape 97"/>
          <p:cNvGrpSpPr/>
          <p:nvPr/>
        </p:nvGrpSpPr>
        <p:grpSpPr>
          <a:xfrm>
            <a:off x="150812" y="314324"/>
            <a:ext cx="849312" cy="6572249"/>
            <a:chOff x="150812" y="314324"/>
            <a:chExt cx="849312" cy="6572249"/>
          </a:xfrm>
        </p:grpSpPr>
        <p:sp>
          <p:nvSpPr>
            <p:cNvPr id="98" name="Shape 98"/>
            <p:cNvSpPr/>
            <p:nvPr/>
          </p:nvSpPr>
          <p:spPr>
            <a:xfrm rot="5400000" flipH="1">
              <a:off x="129381" y="3167856"/>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99" name="Shape 99"/>
            <p:cNvSpPr/>
            <p:nvPr/>
          </p:nvSpPr>
          <p:spPr>
            <a:xfrm rot="5400000" flipH="1">
              <a:off x="129381" y="41108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00" name="Shape 100"/>
            <p:cNvSpPr/>
            <p:nvPr/>
          </p:nvSpPr>
          <p:spPr>
            <a:xfrm rot="5400000" flipH="1">
              <a:off x="127793" y="50506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01" name="Shape 101"/>
            <p:cNvSpPr/>
            <p:nvPr/>
          </p:nvSpPr>
          <p:spPr>
            <a:xfrm rot="5400000" flipH="1">
              <a:off x="130968" y="6020593"/>
              <a:ext cx="885825"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02" name="Shape 102"/>
            <p:cNvSpPr/>
            <p:nvPr/>
          </p:nvSpPr>
          <p:spPr>
            <a:xfrm rot="5400000" flipH="1">
              <a:off x="129381" y="338931"/>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03" name="Shape 103"/>
            <p:cNvSpPr/>
            <p:nvPr/>
          </p:nvSpPr>
          <p:spPr>
            <a:xfrm rot="5400000" flipH="1">
              <a:off x="127793" y="1275555"/>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sp>
          <p:nvSpPr>
            <p:cNvPr id="104" name="Shape 104"/>
            <p:cNvSpPr/>
            <p:nvPr/>
          </p:nvSpPr>
          <p:spPr>
            <a:xfrm rot="5400000" flipH="1">
              <a:off x="127793" y="2221705"/>
              <a:ext cx="895349" cy="846136"/>
            </a:xfrm>
            <a:prstGeom prst="parallelogram">
              <a:avLst>
                <a:gd name="adj" fmla="val 11438"/>
              </a:avLst>
            </a:prstGeom>
            <a:gradFill>
              <a:gsLst>
                <a:gs pos="0">
                  <a:schemeClr val="accent1"/>
                </a:gs>
                <a:gs pos="100000">
                  <a:schemeClr val="accent2"/>
                </a:gs>
              </a:gsLst>
              <a:lin ang="10800000" scaled="0"/>
            </a:gradFill>
            <a:ln>
              <a:noFill/>
            </a:ln>
          </p:spPr>
          <p:txBody>
            <a:bodyPr lIns="91425" tIns="45700" rIns="91425" bIns="45700" anchor="ctr" anchorCtr="0">
              <a:noAutofit/>
            </a:bodyPr>
            <a:lstStyle/>
            <a:p>
              <a:endParaRPr/>
            </a:p>
          </p:txBody>
        </p:sp>
      </p:grpSp>
      <p:sp>
        <p:nvSpPr>
          <p:cNvPr id="105" name="Shape 105"/>
          <p:cNvSpPr/>
          <p:nvPr/>
        </p:nvSpPr>
        <p:spPr>
          <a:xfrm>
            <a:off x="441325" y="0"/>
            <a:ext cx="276224" cy="6858000"/>
          </a:xfrm>
          <a:prstGeom prst="rect">
            <a:avLst/>
          </a:prstGeom>
          <a:gradFill>
            <a:gsLst>
              <a:gs pos="0">
                <a:schemeClr val="dk1"/>
              </a:gs>
              <a:gs pos="100000">
                <a:schemeClr val="folHlink"/>
              </a:gs>
            </a:gsLst>
            <a:lin ang="0" scaled="0"/>
          </a:gradFill>
          <a:ln>
            <a:noFill/>
          </a:ln>
        </p:spPr>
        <p:txBody>
          <a:bodyPr lIns="91425" tIns="45700" rIns="91425" bIns="45700" anchor="ctr" anchorCtr="0">
            <a:noAutofit/>
          </a:bodyPr>
          <a:lstStyle/>
          <a:p>
            <a:endParaRPr/>
          </a:p>
        </p:txBody>
      </p:sp>
      <p:sp>
        <p:nvSpPr>
          <p:cNvPr id="106" name="Shape 106"/>
          <p:cNvSpPr/>
          <p:nvPr/>
        </p:nvSpPr>
        <p:spPr>
          <a:xfrm flipH="1">
            <a:off x="547687" y="2717800"/>
            <a:ext cx="8596311" cy="254000"/>
          </a:xfrm>
          <a:prstGeom prst="homePlate">
            <a:avLst>
              <a:gd name="adj" fmla="val 21224"/>
            </a:avLst>
          </a:prstGeom>
          <a:gradFill>
            <a:gsLst>
              <a:gs pos="0">
                <a:schemeClr val="dk1"/>
              </a:gs>
              <a:gs pos="100000">
                <a:schemeClr val="folHlink"/>
              </a:gs>
            </a:gsLst>
            <a:lin ang="16200000" scaled="0"/>
          </a:gradFill>
          <a:ln>
            <a:noFill/>
          </a:ln>
        </p:spPr>
        <p:txBody>
          <a:bodyPr lIns="91425" tIns="45700" rIns="91425" bIns="45700" anchor="ctr" anchorCtr="0">
            <a:noAutofit/>
          </a:bodyPr>
          <a:lstStyle/>
          <a:p>
            <a:endParaRPr/>
          </a:p>
        </p:txBody>
      </p:sp>
      <p:sp>
        <p:nvSpPr>
          <p:cNvPr id="107" name="Shape 107"/>
          <p:cNvSpPr/>
          <p:nvPr/>
        </p:nvSpPr>
        <p:spPr>
          <a:xfrm>
            <a:off x="433387" y="2697161"/>
            <a:ext cx="295275" cy="274636"/>
          </a:xfrm>
          <a:prstGeom prst="ellipse">
            <a:avLst/>
          </a:prstGeom>
          <a:gradFill>
            <a:gsLst>
              <a:gs pos="0">
                <a:srgbClr val="FEFFFF"/>
              </a:gs>
              <a:gs pos="100000">
                <a:schemeClr val="folHlink"/>
              </a:gs>
            </a:gsLst>
            <a:path path="circle">
              <a:fillToRect l="50000" t="50000" r="50000" b="50000"/>
            </a:path>
            <a:tileRect/>
          </a:gradFill>
          <a:ln>
            <a:noFill/>
          </a:ln>
        </p:spPr>
        <p:txBody>
          <a:bodyPr lIns="91425" tIns="45700" rIns="91425" bIns="45700" anchor="ctr" anchorCtr="0">
            <a:noAutofit/>
          </a:bodyPr>
          <a:lstStyle/>
          <a:p>
            <a:endParaRPr/>
          </a:p>
        </p:txBody>
      </p:sp>
      <p:sp>
        <p:nvSpPr>
          <p:cNvPr id="108" name="Shape 108"/>
          <p:cNvSpPr/>
          <p:nvPr/>
        </p:nvSpPr>
        <p:spPr>
          <a:xfrm>
            <a:off x="463550" y="2700336"/>
            <a:ext cx="161925" cy="4157662"/>
          </a:xfrm>
          <a:prstGeom prst="rect">
            <a:avLst/>
          </a:prstGeom>
          <a:noFill/>
          <a:ln>
            <a:noFill/>
          </a:ln>
        </p:spPr>
        <p:txBody>
          <a:bodyPr lIns="91425" tIns="45700" rIns="91425" bIns="45700" anchor="ctr" anchorCtr="0">
            <a:noAutofit/>
          </a:bodyPr>
          <a:lstStyle/>
          <a:p>
            <a:endParaRPr/>
          </a:p>
        </p:txBody>
      </p:sp>
      <p:sp>
        <p:nvSpPr>
          <p:cNvPr id="109" name="Shape 109"/>
          <p:cNvSpPr/>
          <p:nvPr/>
        </p:nvSpPr>
        <p:spPr>
          <a:xfrm>
            <a:off x="9236075" y="2697161"/>
            <a:ext cx="304799" cy="274636"/>
          </a:xfrm>
          <a:prstGeom prst="ellipse">
            <a:avLst/>
          </a:prstGeom>
          <a:gradFill>
            <a:gsLst>
              <a:gs pos="0">
                <a:srgbClr val="FEFFFF"/>
              </a:gs>
              <a:gs pos="100000">
                <a:schemeClr val="folHlink"/>
              </a:gs>
            </a:gsLst>
            <a:path path="circle">
              <a:fillToRect l="50000" t="50000" r="50000" b="50000"/>
            </a:path>
            <a:tileRect/>
          </a:gradFill>
          <a:ln>
            <a:noFill/>
          </a:ln>
        </p:spPr>
        <p:txBody>
          <a:bodyPr lIns="91425" tIns="45700" rIns="91425" bIns="45700" anchor="ctr" anchorCtr="0">
            <a:noAutofit/>
          </a:bodyPr>
          <a:lstStyle/>
          <a:p>
            <a:endParaRPr/>
          </a:p>
        </p:txBody>
      </p:sp>
      <p:sp>
        <p:nvSpPr>
          <p:cNvPr id="110" name="Shape 110"/>
          <p:cNvSpPr/>
          <p:nvPr/>
        </p:nvSpPr>
        <p:spPr>
          <a:xfrm>
            <a:off x="484187" y="2760661"/>
            <a:ext cx="8751887" cy="190500"/>
          </a:xfrm>
          <a:prstGeom prst="rect">
            <a:avLst/>
          </a:prstGeom>
          <a:noFill/>
          <a:ln>
            <a:noFill/>
          </a:ln>
        </p:spPr>
        <p:txBody>
          <a:bodyPr lIns="91425" tIns="45700" rIns="91425" bIns="45700" anchor="ctr" anchorCtr="0">
            <a:noAutofit/>
          </a:bodyPr>
          <a:lstStyle/>
          <a:p>
            <a:endParaRPr/>
          </a:p>
        </p:txBody>
      </p:sp>
      <p:grpSp>
        <p:nvGrpSpPr>
          <p:cNvPr id="111" name="Shape 111"/>
          <p:cNvGrpSpPr/>
          <p:nvPr/>
        </p:nvGrpSpPr>
        <p:grpSpPr>
          <a:xfrm>
            <a:off x="150811" y="0"/>
            <a:ext cx="849313" cy="6858000"/>
            <a:chOff x="150811" y="0"/>
            <a:chExt cx="849313" cy="6858000"/>
          </a:xfrm>
        </p:grpSpPr>
        <p:sp>
          <p:nvSpPr>
            <p:cNvPr id="112" name="Shape 112"/>
            <p:cNvSpPr/>
            <p:nvPr/>
          </p:nvSpPr>
          <p:spPr>
            <a:xfrm rot="-5400000">
              <a:off x="129381" y="3637756"/>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113" name="Shape 113"/>
            <p:cNvSpPr/>
            <p:nvPr/>
          </p:nvSpPr>
          <p:spPr>
            <a:xfrm rot="-5400000">
              <a:off x="128586" y="4581525"/>
              <a:ext cx="896937"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114" name="Shape 114"/>
            <p:cNvSpPr/>
            <p:nvPr/>
          </p:nvSpPr>
          <p:spPr>
            <a:xfrm rot="-5400000">
              <a:off x="127793" y="5523706"/>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115" name="Shape 115"/>
            <p:cNvSpPr/>
            <p:nvPr/>
          </p:nvSpPr>
          <p:spPr>
            <a:xfrm rot="-5400000">
              <a:off x="128586" y="806449"/>
              <a:ext cx="896937"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116" name="Shape 116"/>
            <p:cNvSpPr/>
            <p:nvPr/>
          </p:nvSpPr>
          <p:spPr>
            <a:xfrm rot="-5400000">
              <a:off x="127793" y="1748630"/>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117" name="Shape 117"/>
            <p:cNvSpPr/>
            <p:nvPr/>
          </p:nvSpPr>
          <p:spPr>
            <a:xfrm rot="-5400000">
              <a:off x="127793" y="2694781"/>
              <a:ext cx="895349" cy="846136"/>
            </a:xfrm>
            <a:prstGeom prst="parallelogram">
              <a:avLst>
                <a:gd name="adj" fmla="val 11438"/>
              </a:avLst>
            </a:pr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118" name="Shape 118"/>
            <p:cNvSpPr/>
            <p:nvPr/>
          </p:nvSpPr>
          <p:spPr>
            <a:xfrm>
              <a:off x="155575" y="0"/>
              <a:ext cx="844550" cy="738187"/>
            </a:xfrm>
            <a:custGeom>
              <a:avLst/>
              <a:gdLst/>
              <a:ahLst/>
              <a:cxnLst/>
              <a:rect l="0" t="0" r="0" b="0"/>
              <a:pathLst>
                <a:path w="532" h="465" extrusionOk="0">
                  <a:moveTo>
                    <a:pt x="1" y="0"/>
                  </a:moveTo>
                  <a:lnTo>
                    <a:pt x="0" y="166"/>
                  </a:lnTo>
                  <a:lnTo>
                    <a:pt x="532" y="465"/>
                  </a:lnTo>
                  <a:lnTo>
                    <a:pt x="532" y="201"/>
                  </a:lnTo>
                  <a:lnTo>
                    <a:pt x="172" y="0"/>
                  </a:lnTo>
                  <a:lnTo>
                    <a:pt x="1" y="0"/>
                  </a:lnTo>
                  <a:close/>
                </a:path>
              </a:pathLst>
            </a:cu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sp>
          <p:nvSpPr>
            <p:cNvPr id="119" name="Shape 119"/>
            <p:cNvSpPr/>
            <p:nvPr/>
          </p:nvSpPr>
          <p:spPr>
            <a:xfrm>
              <a:off x="150811" y="6445250"/>
              <a:ext cx="725487" cy="412750"/>
            </a:xfrm>
            <a:custGeom>
              <a:avLst/>
              <a:gdLst/>
              <a:ahLst/>
              <a:cxnLst/>
              <a:rect l="0" t="0" r="0" b="0"/>
              <a:pathLst>
                <a:path w="457" h="264" extrusionOk="0">
                  <a:moveTo>
                    <a:pt x="457" y="260"/>
                  </a:moveTo>
                  <a:lnTo>
                    <a:pt x="1" y="0"/>
                  </a:lnTo>
                  <a:lnTo>
                    <a:pt x="0" y="264"/>
                  </a:lnTo>
                  <a:lnTo>
                    <a:pt x="457" y="260"/>
                  </a:lnTo>
                  <a:close/>
                </a:path>
              </a:pathLst>
            </a:custGeom>
            <a:gradFill>
              <a:gsLst>
                <a:gs pos="0">
                  <a:schemeClr val="accent2"/>
                </a:gs>
                <a:gs pos="100000">
                  <a:schemeClr val="accent1"/>
                </a:gs>
              </a:gsLst>
              <a:lin ang="10800000" scaled="0"/>
            </a:gradFill>
            <a:ln>
              <a:noFill/>
            </a:ln>
          </p:spPr>
          <p:txBody>
            <a:bodyPr lIns="91425" tIns="45700" rIns="91425" bIns="45700" anchor="ctr" anchorCtr="0">
              <a:noAutofit/>
            </a:bodyPr>
            <a:lstStyle/>
            <a:p>
              <a:endParaRPr/>
            </a:p>
          </p:txBody>
        </p:sp>
      </p:grpSp>
      <p:sp>
        <p:nvSpPr>
          <p:cNvPr id="120" name="Shape 120"/>
          <p:cNvSpPr txBox="1">
            <a:spLocks noGrp="1"/>
          </p:cNvSpPr>
          <p:nvPr>
            <p:ph type="title"/>
          </p:nvPr>
        </p:nvSpPr>
        <p:spPr>
          <a:xfrm>
            <a:off x="1219200" y="419100"/>
            <a:ext cx="7772400" cy="1143000"/>
          </a:xfrm>
          <a:prstGeom prst="rect">
            <a:avLst/>
          </a:prstGeom>
          <a:noFill/>
          <a:ln>
            <a:noFill/>
          </a:ln>
        </p:spPr>
        <p:txBody>
          <a:bodyPr lIns="91425" tIns="91425" rIns="91425" bIns="91425" anchor="b" anchorCtr="0"/>
          <a:lstStyle>
            <a:lvl1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1pPr>
            <a:lvl2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2pPr>
            <a:lvl3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3pPr>
            <a:lvl4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4pPr>
            <a:lvl5pPr marL="0" marR="0" indent="0" algn="l" rtl="0">
              <a:spcBef>
                <a:spcPts val="0"/>
              </a:spcBef>
              <a:spcAft>
                <a:spcPts val="0"/>
              </a:spcAft>
              <a:defRPr sz="4400" b="0" i="0" u="none" strike="noStrike" cap="none" baseline="0">
                <a:solidFill>
                  <a:schemeClr val="lt2"/>
                </a:solidFill>
                <a:latin typeface="Impact"/>
                <a:ea typeface="Impact"/>
                <a:cs typeface="Impact"/>
                <a:sym typeface="Impact"/>
              </a:defRPr>
            </a:lvl5pPr>
            <a:lvl6pPr marL="457200" marR="0" indent="0" algn="l" rtl="0">
              <a:spcBef>
                <a:spcPts val="0"/>
              </a:spcBef>
              <a:spcAft>
                <a:spcPts val="0"/>
              </a:spcAft>
              <a:defRPr sz="4400" b="0" i="0" u="none" strike="noStrike" cap="none" baseline="0">
                <a:solidFill>
                  <a:schemeClr val="lt2"/>
                </a:solidFill>
                <a:latin typeface="Impact"/>
                <a:ea typeface="Impact"/>
                <a:cs typeface="Impact"/>
                <a:sym typeface="Impact"/>
              </a:defRPr>
            </a:lvl6pPr>
            <a:lvl7pPr marL="914400" marR="0" indent="0" algn="l" rtl="0">
              <a:spcBef>
                <a:spcPts val="0"/>
              </a:spcBef>
              <a:spcAft>
                <a:spcPts val="0"/>
              </a:spcAft>
              <a:defRPr sz="4400" b="0" i="0" u="none" strike="noStrike" cap="none" baseline="0">
                <a:solidFill>
                  <a:schemeClr val="lt2"/>
                </a:solidFill>
                <a:latin typeface="Impact"/>
                <a:ea typeface="Impact"/>
                <a:cs typeface="Impact"/>
                <a:sym typeface="Impact"/>
              </a:defRPr>
            </a:lvl7pPr>
            <a:lvl8pPr marL="1371600" marR="0" indent="0" algn="l" rtl="0">
              <a:spcBef>
                <a:spcPts val="0"/>
              </a:spcBef>
              <a:spcAft>
                <a:spcPts val="0"/>
              </a:spcAft>
              <a:defRPr sz="4400" b="0" i="0" u="none" strike="noStrike" cap="none" baseline="0">
                <a:solidFill>
                  <a:schemeClr val="lt2"/>
                </a:solidFill>
                <a:latin typeface="Impact"/>
                <a:ea typeface="Impact"/>
                <a:cs typeface="Impact"/>
                <a:sym typeface="Impact"/>
              </a:defRPr>
            </a:lvl8pPr>
            <a:lvl9pPr marL="1828800" marR="0" indent="0" algn="l" rtl="0">
              <a:spcBef>
                <a:spcPts val="0"/>
              </a:spcBef>
              <a:spcAft>
                <a:spcPts val="0"/>
              </a:spcAft>
              <a:defRPr sz="4400" b="0" i="0" u="none" strike="noStrike" cap="none" baseline="0">
                <a:solidFill>
                  <a:schemeClr val="lt2"/>
                </a:solidFill>
                <a:latin typeface="Impact"/>
                <a:ea typeface="Impact"/>
                <a:cs typeface="Impact"/>
                <a:sym typeface="Impact"/>
              </a:defRPr>
            </a:lvl9pPr>
          </a:lstStyle>
          <a:p>
            <a:endParaRPr/>
          </a:p>
        </p:txBody>
      </p:sp>
      <p:sp>
        <p:nvSpPr>
          <p:cNvPr id="121" name="Shape 121"/>
          <p:cNvSpPr txBox="1">
            <a:spLocks noGrp="1"/>
          </p:cNvSpPr>
          <p:nvPr>
            <p:ph type="body" idx="1"/>
          </p:nvPr>
        </p:nvSpPr>
        <p:spPr>
          <a:xfrm>
            <a:off x="1219200" y="2044700"/>
            <a:ext cx="7772400" cy="4114800"/>
          </a:xfrm>
          <a:prstGeom prst="rect">
            <a:avLst/>
          </a:prstGeom>
          <a:noFill/>
          <a:ln>
            <a:noFill/>
          </a:ln>
        </p:spPr>
        <p:txBody>
          <a:bodyPr lIns="91425" tIns="91425" rIns="91425" bIns="91425" anchor="t" anchorCtr="0"/>
          <a:lstStyle>
            <a:lvl1pPr marL="342900" marR="0" indent="-250825" algn="l" rtl="0">
              <a:spcBef>
                <a:spcPts val="640"/>
              </a:spcBef>
              <a:spcAft>
                <a:spcPts val="0"/>
              </a:spcAft>
              <a:buClr>
                <a:schemeClr val="accent1"/>
              </a:buClr>
              <a:buFont typeface="Arial"/>
              <a:buChar char="•"/>
              <a:defRPr sz="3200" b="0" i="0" u="none" strike="noStrike" cap="none" baseline="0">
                <a:solidFill>
                  <a:schemeClr val="lt1"/>
                </a:solidFill>
                <a:latin typeface="Impact"/>
                <a:ea typeface="Impact"/>
                <a:cs typeface="Impact"/>
                <a:sym typeface="Impact"/>
              </a:defRPr>
            </a:lvl1pPr>
            <a:lvl2pPr marL="742950" marR="0" indent="-177800" algn="l" rtl="0">
              <a:spcBef>
                <a:spcPts val="560"/>
              </a:spcBef>
              <a:spcAft>
                <a:spcPts val="0"/>
              </a:spcAft>
              <a:buClr>
                <a:schemeClr val="accent2"/>
              </a:buClr>
              <a:buFont typeface="Arial"/>
              <a:buChar char="•"/>
              <a:defRPr sz="2800" b="0" i="0" u="none" strike="noStrike" cap="none" baseline="0">
                <a:solidFill>
                  <a:schemeClr val="lt1"/>
                </a:solidFill>
                <a:latin typeface="Impact"/>
                <a:ea typeface="Impact"/>
                <a:cs typeface="Impact"/>
                <a:sym typeface="Impact"/>
              </a:defRPr>
            </a:lvl2pPr>
            <a:lvl3pPr marL="1143000" marR="0" indent="-136525" algn="l" rtl="0">
              <a:spcBef>
                <a:spcPts val="480"/>
              </a:spcBef>
              <a:spcAft>
                <a:spcPts val="0"/>
              </a:spcAft>
              <a:buClr>
                <a:schemeClr val="lt1"/>
              </a:buClr>
              <a:buFont typeface="Arial"/>
              <a:buChar char="•"/>
              <a:defRPr sz="2400" b="0" i="0" u="none" strike="noStrike" cap="none" baseline="0">
                <a:solidFill>
                  <a:schemeClr val="lt1"/>
                </a:solidFill>
                <a:latin typeface="Impact"/>
                <a:ea typeface="Impact"/>
                <a:cs typeface="Impact"/>
                <a:sym typeface="Impact"/>
              </a:defRPr>
            </a:lvl3pPr>
            <a:lvl4pPr marL="16002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4pPr>
            <a:lvl5pPr marL="20574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5pPr>
            <a:lvl6pPr marL="25146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6pPr>
            <a:lvl7pPr marL="29718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7pPr>
            <a:lvl8pPr marL="34290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8pPr>
            <a:lvl9pPr marL="3886200" marR="0" indent="-152400" algn="l" rtl="0">
              <a:spcBef>
                <a:spcPts val="400"/>
              </a:spcBef>
              <a:spcAft>
                <a:spcPts val="0"/>
              </a:spcAft>
              <a:buClr>
                <a:schemeClr val="lt1"/>
              </a:buClr>
              <a:buFont typeface="Arial"/>
              <a:buChar char="•"/>
              <a:defRPr sz="2000" b="0" i="0" u="none" strike="noStrike" cap="none" baseline="0">
                <a:solidFill>
                  <a:schemeClr val="lt1"/>
                </a:solidFill>
                <a:latin typeface="Impact"/>
                <a:ea typeface="Impact"/>
                <a:cs typeface="Impact"/>
                <a:sym typeface="Impact"/>
              </a:defRPr>
            </a:lvl9pPr>
          </a:lstStyle>
          <a:p>
            <a:endParaRPr/>
          </a:p>
        </p:txBody>
      </p:sp>
      <p:sp>
        <p:nvSpPr>
          <p:cNvPr id="122" name="Shape 122"/>
          <p:cNvSpPr txBox="1">
            <a:spLocks noGrp="1"/>
          </p:cNvSpPr>
          <p:nvPr>
            <p:ph type="dt" idx="10"/>
          </p:nvPr>
        </p:nvSpPr>
        <p:spPr>
          <a:xfrm>
            <a:off x="1295400" y="6248400"/>
            <a:ext cx="1904999" cy="457200"/>
          </a:xfrm>
          <a:prstGeom prst="rect">
            <a:avLst/>
          </a:prstGeom>
          <a:noFill/>
          <a:ln>
            <a:noFill/>
          </a:ln>
        </p:spPr>
        <p:txBody>
          <a:bodyPr lIns="91425" tIns="91425" rIns="91425" bIns="91425" anchor="t" anchorCtr="0"/>
          <a:lstStyle>
            <a:lvl1pPr marL="0" marR="0" indent="0" algn="l" rtl="0">
              <a:defRPr sz="1800" b="0" i="0" u="none" strike="noStrike" cap="none" baseline="0">
                <a:solidFill>
                  <a:schemeClr val="lt1"/>
                </a:solidFill>
                <a:latin typeface="Impact"/>
                <a:ea typeface="Impact"/>
                <a:cs typeface="Impact"/>
                <a:sym typeface="Impact"/>
              </a:defRPr>
            </a:lvl1pPr>
            <a:lvl2pPr marL="457200" marR="0" indent="0" algn="l" rtl="0">
              <a:defRPr sz="1800" b="0" i="0" u="none" strike="noStrike" cap="none" baseline="0">
                <a:solidFill>
                  <a:schemeClr val="lt1"/>
                </a:solidFill>
                <a:latin typeface="Impact"/>
                <a:ea typeface="Impact"/>
                <a:cs typeface="Impact"/>
                <a:sym typeface="Impact"/>
              </a:defRPr>
            </a:lvl2pPr>
            <a:lvl3pPr marL="914400" marR="0" indent="0" algn="l" rtl="0">
              <a:defRPr sz="1800" b="0" i="0" u="none" strike="noStrike" cap="none" baseline="0">
                <a:solidFill>
                  <a:schemeClr val="lt1"/>
                </a:solidFill>
                <a:latin typeface="Impact"/>
                <a:ea typeface="Impact"/>
                <a:cs typeface="Impact"/>
                <a:sym typeface="Impact"/>
              </a:defRPr>
            </a:lvl3pPr>
            <a:lvl4pPr marL="1371600" marR="0" indent="0" algn="l" rtl="0">
              <a:defRPr sz="1800" b="0" i="0" u="none" strike="noStrike" cap="none" baseline="0">
                <a:solidFill>
                  <a:schemeClr val="lt1"/>
                </a:solidFill>
                <a:latin typeface="Impact"/>
                <a:ea typeface="Impact"/>
                <a:cs typeface="Impact"/>
                <a:sym typeface="Impact"/>
              </a:defRPr>
            </a:lvl4pPr>
            <a:lvl5pPr marL="1828800" marR="0" indent="0" algn="l" rtl="0">
              <a:defRPr sz="1800" b="0" i="0" u="none" strike="noStrike" cap="none" baseline="0">
                <a:solidFill>
                  <a:schemeClr val="lt1"/>
                </a:solidFill>
                <a:latin typeface="Impact"/>
                <a:ea typeface="Impact"/>
                <a:cs typeface="Impact"/>
                <a:sym typeface="Impact"/>
              </a:defRPr>
            </a:lvl5pPr>
            <a:lvl6pPr marL="2286000" marR="0" indent="0" algn="l" rtl="0">
              <a:defRPr sz="1800" b="0" i="0" u="none" strike="noStrike" cap="none" baseline="0">
                <a:solidFill>
                  <a:schemeClr val="lt1"/>
                </a:solidFill>
                <a:latin typeface="Impact"/>
                <a:ea typeface="Impact"/>
                <a:cs typeface="Impact"/>
                <a:sym typeface="Impact"/>
              </a:defRPr>
            </a:lvl6pPr>
            <a:lvl7pPr marL="2743200" marR="0" indent="0" algn="l" rtl="0">
              <a:defRPr sz="1800" b="0" i="0" u="none" strike="noStrike" cap="none" baseline="0">
                <a:solidFill>
                  <a:schemeClr val="lt1"/>
                </a:solidFill>
                <a:latin typeface="Impact"/>
                <a:ea typeface="Impact"/>
                <a:cs typeface="Impact"/>
                <a:sym typeface="Impact"/>
              </a:defRPr>
            </a:lvl7pPr>
            <a:lvl8pPr marL="3200400" marR="0" indent="0" algn="l" rtl="0">
              <a:defRPr sz="1800" b="0" i="0" u="none" strike="noStrike" cap="none" baseline="0">
                <a:solidFill>
                  <a:schemeClr val="lt1"/>
                </a:solidFill>
                <a:latin typeface="Impact"/>
                <a:ea typeface="Impact"/>
                <a:cs typeface="Impact"/>
                <a:sym typeface="Impact"/>
              </a:defRPr>
            </a:lvl8pPr>
            <a:lvl9pPr marL="3657600" marR="0" indent="0" algn="l" rtl="0">
              <a:defRPr sz="1800" b="0" i="0" u="none" strike="noStrike" cap="none" baseline="0">
                <a:solidFill>
                  <a:schemeClr val="lt1"/>
                </a:solidFill>
                <a:latin typeface="Impact"/>
                <a:ea typeface="Impact"/>
                <a:cs typeface="Impact"/>
                <a:sym typeface="Impact"/>
              </a:defRPr>
            </a:lvl9pPr>
          </a:lstStyle>
          <a:p>
            <a:endParaRPr/>
          </a:p>
        </p:txBody>
      </p:sp>
      <p:sp>
        <p:nvSpPr>
          <p:cNvPr id="123" name="Shape 123"/>
          <p:cNvSpPr txBox="1">
            <a:spLocks noGrp="1"/>
          </p:cNvSpPr>
          <p:nvPr>
            <p:ph type="ftr" idx="11"/>
          </p:nvPr>
        </p:nvSpPr>
        <p:spPr>
          <a:xfrm>
            <a:off x="3733800" y="6248400"/>
            <a:ext cx="2895600" cy="457200"/>
          </a:xfrm>
          <a:prstGeom prst="rect">
            <a:avLst/>
          </a:prstGeom>
          <a:noFill/>
          <a:ln>
            <a:noFill/>
          </a:ln>
        </p:spPr>
        <p:txBody>
          <a:bodyPr lIns="91425" tIns="91425" rIns="91425" bIns="91425" anchor="t" anchorCtr="0"/>
          <a:lstStyle>
            <a:lvl1pPr marL="0" marR="0" indent="0" algn="l" rtl="0">
              <a:defRPr sz="1800" b="0" i="0" u="none" strike="noStrike" cap="none" baseline="0">
                <a:solidFill>
                  <a:schemeClr val="lt1"/>
                </a:solidFill>
                <a:latin typeface="Impact"/>
                <a:ea typeface="Impact"/>
                <a:cs typeface="Impact"/>
                <a:sym typeface="Impact"/>
              </a:defRPr>
            </a:lvl1pPr>
            <a:lvl2pPr marL="457200" marR="0" indent="0" algn="l" rtl="0">
              <a:defRPr sz="1800" b="0" i="0" u="none" strike="noStrike" cap="none" baseline="0">
                <a:solidFill>
                  <a:schemeClr val="lt1"/>
                </a:solidFill>
                <a:latin typeface="Impact"/>
                <a:ea typeface="Impact"/>
                <a:cs typeface="Impact"/>
                <a:sym typeface="Impact"/>
              </a:defRPr>
            </a:lvl2pPr>
            <a:lvl3pPr marL="914400" marR="0" indent="0" algn="l" rtl="0">
              <a:defRPr sz="1800" b="0" i="0" u="none" strike="noStrike" cap="none" baseline="0">
                <a:solidFill>
                  <a:schemeClr val="lt1"/>
                </a:solidFill>
                <a:latin typeface="Impact"/>
                <a:ea typeface="Impact"/>
                <a:cs typeface="Impact"/>
                <a:sym typeface="Impact"/>
              </a:defRPr>
            </a:lvl3pPr>
            <a:lvl4pPr marL="1371600" marR="0" indent="0" algn="l" rtl="0">
              <a:defRPr sz="1800" b="0" i="0" u="none" strike="noStrike" cap="none" baseline="0">
                <a:solidFill>
                  <a:schemeClr val="lt1"/>
                </a:solidFill>
                <a:latin typeface="Impact"/>
                <a:ea typeface="Impact"/>
                <a:cs typeface="Impact"/>
                <a:sym typeface="Impact"/>
              </a:defRPr>
            </a:lvl4pPr>
            <a:lvl5pPr marL="1828800" marR="0" indent="0" algn="l" rtl="0">
              <a:defRPr sz="1800" b="0" i="0" u="none" strike="noStrike" cap="none" baseline="0">
                <a:solidFill>
                  <a:schemeClr val="lt1"/>
                </a:solidFill>
                <a:latin typeface="Impact"/>
                <a:ea typeface="Impact"/>
                <a:cs typeface="Impact"/>
                <a:sym typeface="Impact"/>
              </a:defRPr>
            </a:lvl5pPr>
            <a:lvl6pPr marL="2286000" marR="0" indent="0" algn="l" rtl="0">
              <a:defRPr sz="1800" b="0" i="0" u="none" strike="noStrike" cap="none" baseline="0">
                <a:solidFill>
                  <a:schemeClr val="lt1"/>
                </a:solidFill>
                <a:latin typeface="Impact"/>
                <a:ea typeface="Impact"/>
                <a:cs typeface="Impact"/>
                <a:sym typeface="Impact"/>
              </a:defRPr>
            </a:lvl6pPr>
            <a:lvl7pPr marL="2743200" marR="0" indent="0" algn="l" rtl="0">
              <a:defRPr sz="1800" b="0" i="0" u="none" strike="noStrike" cap="none" baseline="0">
                <a:solidFill>
                  <a:schemeClr val="lt1"/>
                </a:solidFill>
                <a:latin typeface="Impact"/>
                <a:ea typeface="Impact"/>
                <a:cs typeface="Impact"/>
                <a:sym typeface="Impact"/>
              </a:defRPr>
            </a:lvl7pPr>
            <a:lvl8pPr marL="3200400" marR="0" indent="0" algn="l" rtl="0">
              <a:defRPr sz="1800" b="0" i="0" u="none" strike="noStrike" cap="none" baseline="0">
                <a:solidFill>
                  <a:schemeClr val="lt1"/>
                </a:solidFill>
                <a:latin typeface="Impact"/>
                <a:ea typeface="Impact"/>
                <a:cs typeface="Impact"/>
                <a:sym typeface="Impact"/>
              </a:defRPr>
            </a:lvl8pPr>
            <a:lvl9pPr marL="3657600" marR="0" indent="0" algn="l" rtl="0">
              <a:defRPr sz="1800" b="0" i="0" u="none" strike="noStrike" cap="none" baseline="0">
                <a:solidFill>
                  <a:schemeClr val="lt1"/>
                </a:solidFill>
                <a:latin typeface="Impact"/>
                <a:ea typeface="Impact"/>
                <a:cs typeface="Impact"/>
                <a:sym typeface="Impact"/>
              </a:defRPr>
            </a:lvl9pPr>
          </a:lstStyle>
          <a:p>
            <a:endParaRPr/>
          </a:p>
        </p:txBody>
      </p:sp>
      <p:sp>
        <p:nvSpPr>
          <p:cNvPr id="124" name="Shape 124"/>
          <p:cNvSpPr txBox="1">
            <a:spLocks noGrp="1"/>
          </p:cNvSpPr>
          <p:nvPr>
            <p:ph type="sldNum" idx="12"/>
          </p:nvPr>
        </p:nvSpPr>
        <p:spPr>
          <a:xfrm>
            <a:off x="7162800" y="6248400"/>
            <a:ext cx="1904999" cy="457200"/>
          </a:xfrm>
          <a:prstGeom prst="rect">
            <a:avLst/>
          </a:prstGeom>
          <a:noFill/>
          <a:ln>
            <a:noFill/>
          </a:ln>
        </p:spPr>
        <p:txBody>
          <a:bodyPr lIns="91425" tIns="91425" rIns="91425" bIns="91425" anchor="t" anchorCtr="0"/>
          <a:lstStyle>
            <a:lvl1pPr marL="0" marR="0" indent="0" algn="r" rtl="0">
              <a:defRPr sz="1400" b="0" i="0" u="none" strike="noStrike" cap="none" baseline="0">
                <a:solidFill>
                  <a:srgbClr val="FFFFFF"/>
                </a:solidFill>
                <a:latin typeface="Arial"/>
                <a:ea typeface="Arial"/>
                <a:cs typeface="Arial"/>
                <a:sym typeface="Arial"/>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youtube.com/v/vbF4qz_-PCM" TargetMode="External"/><Relationship Id="rId4" Type="http://schemas.openxmlformats.org/officeDocument/2006/relationships/image" Target="../media/image8.jpg"/><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9.gif"/></Relationships>
</file>

<file path=ppt/slides/_rels/slide13.xml.rels><?xml version="1.0" encoding="UTF-8" standalone="yes"?>
<Relationships xmlns="http://schemas.openxmlformats.org/package/2006/relationships"><Relationship Id="rId3" Type="http://schemas.openxmlformats.org/officeDocument/2006/relationships/hyperlink" Target="http://youtube.com/v/6UV_5HvpmgY" TargetMode="External"/><Relationship Id="rId4" Type="http://schemas.openxmlformats.org/officeDocument/2006/relationships/image" Target="../media/image10.jpg"/><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1.jpg"/></Relationships>
</file>

<file path=ppt/slides/_rels/slide17.xml.rels><?xml version="1.0" encoding="UTF-8" standalone="yes"?>
<Relationships xmlns="http://schemas.openxmlformats.org/package/2006/relationships"><Relationship Id="rId3" Type="http://schemas.openxmlformats.org/officeDocument/2006/relationships/hyperlink" Target="http://youtube.com/v/zerCK0lRjp8" TargetMode="External"/><Relationship Id="rId4" Type="http://schemas.openxmlformats.org/officeDocument/2006/relationships/image" Target="../media/image12.jpg"/><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hyperlink" Target="http://www.britannica.com/EBchecked/topic/1567717/Bobo-doll-experimen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3.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4.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image" Target="../media/image7.png"/><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CF7"/>
        </a:solidFill>
        <a:effectLst/>
      </p:bgPr>
    </p:bg>
    <p:spTree>
      <p:nvGrpSpPr>
        <p:cNvPr id="1" name="Shape 135"/>
        <p:cNvGrpSpPr/>
        <p:nvPr/>
      </p:nvGrpSpPr>
      <p:grpSpPr>
        <a:xfrm>
          <a:off x="0" y="0"/>
          <a:ext cx="0" cy="0"/>
          <a:chOff x="0" y="0"/>
          <a:chExt cx="0" cy="0"/>
        </a:xfrm>
      </p:grpSpPr>
      <p:sp>
        <p:nvSpPr>
          <p:cNvPr id="136" name="Shape 136"/>
          <p:cNvSpPr/>
          <p:nvPr/>
        </p:nvSpPr>
        <p:spPr>
          <a:xfrm>
            <a:off x="1722800" y="1939775"/>
            <a:ext cx="3091500" cy="668099"/>
          </a:xfrm>
          <a:prstGeom prst="rect">
            <a:avLst/>
          </a:prstGeom>
          <a:noFill/>
          <a:ln w="9525" cap="flat">
            <a:solidFill>
              <a:srgbClr val="000000"/>
            </a:solidFill>
            <a:prstDash val="solid"/>
            <a:round/>
            <a:headEnd type="none" w="med" len="med"/>
            <a:tailEnd type="none" w="med" len="med"/>
          </a:ln>
        </p:spPr>
        <p:txBody>
          <a:bodyPr lIns="91425" tIns="45700" rIns="91425" bIns="45700" anchor="t" anchorCtr="0">
            <a:noAutofit/>
          </a:bodyPr>
          <a:lstStyle/>
          <a:p>
            <a:pPr marL="0" marR="0" lvl="0" indent="0" algn="l" rtl="0">
              <a:spcBef>
                <a:spcPts val="1200"/>
              </a:spcBef>
              <a:buClr>
                <a:schemeClr val="lt1"/>
              </a:buClr>
              <a:buSzPct val="25000"/>
              <a:buFont typeface="Impact"/>
              <a:buNone/>
            </a:pPr>
            <a:r>
              <a:rPr lang="en-US" sz="2400">
                <a:latin typeface="Impact"/>
                <a:ea typeface="Impact"/>
                <a:cs typeface="Impact"/>
                <a:sym typeface="Impact"/>
              </a:rPr>
              <a:t>Ed Psych 6604</a:t>
            </a:r>
          </a:p>
        </p:txBody>
      </p:sp>
      <p:sp>
        <p:nvSpPr>
          <p:cNvPr id="137" name="Shape 137"/>
          <p:cNvSpPr txBox="1"/>
          <p:nvPr/>
        </p:nvSpPr>
        <p:spPr>
          <a:xfrm>
            <a:off x="1323475" y="3008700"/>
            <a:ext cx="7734600" cy="1900799"/>
          </a:xfrm>
          <a:prstGeom prst="rect">
            <a:avLst/>
          </a:prstGeom>
        </p:spPr>
        <p:txBody>
          <a:bodyPr lIns="91425" tIns="91425" rIns="91425" bIns="91425" anchor="t" anchorCtr="0">
            <a:noAutofit/>
          </a:bodyPr>
          <a:lstStyle/>
          <a:p>
            <a:pPr>
              <a:buNone/>
            </a:pPr>
            <a:r>
              <a:rPr lang="en-US" sz="3000" dirty="0">
                <a:latin typeface="Syncopate"/>
                <a:ea typeface="Syncopate"/>
                <a:cs typeface="Syncopate"/>
                <a:sym typeface="Syncopate"/>
              </a:rPr>
              <a:t>M</a:t>
            </a:r>
            <a:r>
              <a:rPr lang="en-US" sz="3000" dirty="0" smtClean="0">
                <a:latin typeface="Syncopate"/>
                <a:ea typeface="Syncopate"/>
                <a:cs typeface="Syncopate"/>
                <a:sym typeface="Syncopate"/>
              </a:rPr>
              <a:t>odeling </a:t>
            </a:r>
            <a:r>
              <a:rPr lang="en-US" sz="3000" dirty="0">
                <a:latin typeface="Syncopate"/>
                <a:ea typeface="Syncopate"/>
                <a:cs typeface="Syncopate"/>
                <a:sym typeface="Syncopate"/>
              </a:rPr>
              <a:t>and the Social Cognitive View on Reinforcement and Punishment</a:t>
            </a:r>
          </a:p>
        </p:txBody>
      </p:sp>
      <p:sp>
        <p:nvSpPr>
          <p:cNvPr id="138" name="Shape 138"/>
          <p:cNvSpPr txBox="1"/>
          <p:nvPr/>
        </p:nvSpPr>
        <p:spPr>
          <a:xfrm>
            <a:off x="1722800" y="3130825"/>
            <a:ext cx="5113799" cy="747600"/>
          </a:xfrm>
          <a:prstGeom prst="rect">
            <a:avLst/>
          </a:prstGeom>
        </p:spPr>
        <p:txBody>
          <a:bodyPr lIns="91425" tIns="91425" rIns="91425" bIns="91425" anchor="t" anchorCtr="0">
            <a:noAutofit/>
          </a:bodyPr>
          <a:lstStyle/>
          <a:p>
            <a:endParaRPr/>
          </a:p>
        </p:txBody>
      </p:sp>
      <p:sp>
        <p:nvSpPr>
          <p:cNvPr id="139" name="Shape 139"/>
          <p:cNvSpPr txBox="1"/>
          <p:nvPr/>
        </p:nvSpPr>
        <p:spPr>
          <a:xfrm>
            <a:off x="1769175" y="5327375"/>
            <a:ext cx="6435600" cy="999000"/>
          </a:xfrm>
          <a:prstGeom prst="rect">
            <a:avLst/>
          </a:prstGeom>
        </p:spPr>
        <p:txBody>
          <a:bodyPr lIns="91425" tIns="91425" rIns="91425" bIns="91425" anchor="t" anchorCtr="0">
            <a:noAutofit/>
          </a:bodyPr>
          <a:lstStyle/>
          <a:p>
            <a:pPr>
              <a:buNone/>
            </a:pPr>
            <a:r>
              <a:rPr lang="en-US"/>
              <a:t>Spenser Artaiz, Lori Calabrese, Andre Celestino, Morgan McClain</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a:hlinkClick r:id="rId3"/>
          </p:cNvPr>
          <p:cNvSpPr/>
          <p:nvPr/>
        </p:nvSpPr>
        <p:spPr>
          <a:xfrm>
            <a:off x="2286000" y="1790700"/>
            <a:ext cx="4572000" cy="3429000"/>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title"/>
          </p:nvPr>
        </p:nvSpPr>
        <p:spPr>
          <a:xfrm>
            <a:off x="2934550" y="0"/>
            <a:ext cx="44619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b="1" i="0" u="none" strike="noStrike" cap="small" baseline="0">
                <a:solidFill>
                  <a:schemeClr val="lt2"/>
                </a:solidFill>
                <a:latin typeface="Impact"/>
                <a:ea typeface="Impact"/>
                <a:cs typeface="Impact"/>
                <a:sym typeface="Impact"/>
              </a:rPr>
              <a:t> </a:t>
            </a:r>
            <a:r>
              <a:rPr lang="en-US" sz="4400"/>
              <a:t>Effective Models</a:t>
            </a:r>
          </a:p>
        </p:txBody>
      </p:sp>
      <p:sp>
        <p:nvSpPr>
          <p:cNvPr id="288" name="Shape 288"/>
          <p:cNvSpPr txBox="1">
            <a:spLocks noGrp="1"/>
          </p:cNvSpPr>
          <p:nvPr>
            <p:ph type="body" idx="1"/>
          </p:nvPr>
        </p:nvSpPr>
        <p:spPr>
          <a:xfrm>
            <a:off x="1143000" y="1928811"/>
            <a:ext cx="8001000" cy="4572000"/>
          </a:xfrm>
          <a:prstGeom prst="rect">
            <a:avLst/>
          </a:prstGeom>
          <a:noFill/>
          <a:ln>
            <a:noFill/>
          </a:ln>
        </p:spPr>
        <p:txBody>
          <a:bodyPr lIns="91425" tIns="45700" rIns="91425" bIns="45700" anchor="t" anchorCtr="0">
            <a:noAutofit/>
          </a:bodyPr>
          <a:lstStyle/>
          <a:p>
            <a:pPr marL="0" marR="0" lvl="0" indent="0" algn="l" rtl="0">
              <a:spcBef>
                <a:spcPts val="360"/>
              </a:spcBef>
              <a:spcAft>
                <a:spcPts val="0"/>
              </a:spcAft>
              <a:buClr>
                <a:schemeClr val="accent1"/>
              </a:buClr>
              <a:buSzPct val="25000"/>
              <a:buFont typeface="Impact"/>
              <a:buNone/>
            </a:pPr>
            <a:r>
              <a:rPr lang="en-US" sz="2000" b="0" i="0" u="none" strike="noStrike" cap="none" baseline="0">
                <a:solidFill>
                  <a:schemeClr val="lt1"/>
                </a:solidFill>
                <a:latin typeface="Impact"/>
                <a:ea typeface="Impact"/>
                <a:cs typeface="Impact"/>
                <a:sym typeface="Impact"/>
              </a:rPr>
              <a:t>
</a:t>
            </a:r>
          </a:p>
        </p:txBody>
      </p:sp>
      <p:sp>
        <p:nvSpPr>
          <p:cNvPr id="289" name="Shape 289"/>
          <p:cNvSpPr/>
          <p:nvPr/>
        </p:nvSpPr>
        <p:spPr>
          <a:xfrm>
            <a:off x="1462875" y="2374200"/>
            <a:ext cx="3028200" cy="3559799"/>
          </a:xfrm>
          <a:prstGeom prst="rect">
            <a:avLst/>
          </a:prstGeom>
          <a:solidFill>
            <a:schemeClr val="hlink"/>
          </a:solidFill>
          <a:ln w="9525" cap="rnd">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ctr" rtl="0">
              <a:buClr>
                <a:schemeClr val="lt1"/>
              </a:buClr>
              <a:buSzPct val="25000"/>
              <a:buFont typeface="Impact"/>
              <a:buNone/>
            </a:pPr>
            <a:r>
              <a:rPr lang="en-US" sz="2400">
                <a:solidFill>
                  <a:srgbClr val="FDF3EF"/>
                </a:solidFill>
                <a:latin typeface="Impact"/>
                <a:ea typeface="Impact"/>
                <a:cs typeface="Impact"/>
                <a:sym typeface="Impact"/>
              </a:rPr>
              <a:t>Write the names of 5 people you admire, whose behaviors </a:t>
            </a:r>
            <a:br>
              <a:rPr lang="en-US" sz="2400">
                <a:solidFill>
                  <a:srgbClr val="FDF3EF"/>
                </a:solidFill>
                <a:latin typeface="Impact"/>
                <a:ea typeface="Impact"/>
                <a:cs typeface="Impact"/>
                <a:sym typeface="Impact"/>
              </a:rPr>
            </a:br>
            <a:r>
              <a:rPr lang="en-US" sz="2400">
                <a:solidFill>
                  <a:srgbClr val="FDF3EF"/>
                </a:solidFill>
                <a:latin typeface="Impact"/>
                <a:ea typeface="Impact"/>
                <a:cs typeface="Impact"/>
                <a:sym typeface="Impact"/>
              </a:rPr>
              <a:t>you would like to imitate in some way. </a:t>
            </a:r>
          </a:p>
        </p:txBody>
      </p:sp>
      <p:sp>
        <p:nvSpPr>
          <p:cNvPr id="290" name="Shape 290"/>
          <p:cNvSpPr/>
          <p:nvPr/>
        </p:nvSpPr>
        <p:spPr>
          <a:xfrm>
            <a:off x="5357800" y="2374275"/>
            <a:ext cx="2685299" cy="3559799"/>
          </a:xfrm>
          <a:prstGeom prst="rect">
            <a:avLst/>
          </a:prstGeom>
          <a:solidFill>
            <a:schemeClr val="hlink"/>
          </a:solidFill>
          <a:ln w="9525" cap="rnd">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ctr" rtl="0">
              <a:buClr>
                <a:schemeClr val="lt1"/>
              </a:buClr>
              <a:buSzPct val="25000"/>
              <a:buFont typeface="Impact"/>
              <a:buNone/>
            </a:pPr>
            <a:r>
              <a:rPr lang="en-US" sz="2400">
                <a:solidFill>
                  <a:srgbClr val="FFFCF7"/>
                </a:solidFill>
                <a:latin typeface="Impact"/>
                <a:ea typeface="Impact"/>
                <a:cs typeface="Impact"/>
                <a:sym typeface="Impact"/>
              </a:rPr>
              <a:t>Beside each name, write down at least one reason why you admire them. </a:t>
            </a:r>
          </a:p>
        </p:txBody>
      </p:sp>
      <p:sp>
        <p:nvSpPr>
          <p:cNvPr id="291" name="Shape 291"/>
          <p:cNvSpPr/>
          <p:nvPr/>
        </p:nvSpPr>
        <p:spPr>
          <a:xfrm>
            <a:off x="3990550" y="2000862"/>
            <a:ext cx="1904998" cy="990610"/>
          </a:xfrm>
          <a:custGeom>
            <a:avLst/>
            <a:gdLst/>
            <a:ahLst/>
            <a:cxnLst/>
            <a:rect l="0" t="0" r="0" b="0"/>
            <a:pathLst>
              <a:path w="24300" h="16201" extrusionOk="0">
                <a:moveTo>
                  <a:pt x="16200" y="10800"/>
                </a:moveTo>
                <a:cubicBezTo>
                  <a:pt x="16200" y="7817"/>
                  <a:pt x="13782" y="5400"/>
                  <a:pt x="10800" y="5400"/>
                </a:cubicBezTo>
                <a:cubicBezTo>
                  <a:pt x="7817" y="5400"/>
                  <a:pt x="5400" y="7817"/>
                  <a:pt x="5400" y="10800"/>
                </a:cubicBezTo>
                <a:cubicBezTo>
                  <a:pt x="5399" y="11610"/>
                  <a:pt x="5582" y="12409"/>
                  <a:pt x="5933" y="13139"/>
                </a:cubicBezTo>
                <a:lnTo>
                  <a:pt x="1066" y="15479"/>
                </a:lnTo>
                <a:cubicBezTo>
                  <a:pt x="364" y="14019"/>
                  <a:pt x="0" y="12420"/>
                  <a:pt x="0" y="10800"/>
                </a:cubicBez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chemeClr val="accent1"/>
          </a:solidFill>
          <a:ln w="9525" cap="rnd">
            <a:solidFill>
              <a:schemeClr val="lt1"/>
            </a:solidFill>
            <a:prstDash val="solid"/>
            <a:miter/>
            <a:headEnd type="none" w="med" len="med"/>
            <a:tailEnd type="none" w="med" len="med"/>
          </a:ln>
        </p:spPr>
        <p:txBody>
          <a:bodyPr lIns="91425" tIns="45700" rIns="91425" bIns="45700" anchor="ctr" anchorCtr="0">
            <a:noAutofit/>
          </a:bodyPr>
          <a:lstStyle/>
          <a:p>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1107575" y="214300"/>
            <a:ext cx="7777499" cy="13368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b="1" i="0" u="none" strike="noStrike" cap="small" baseline="0">
                <a:solidFill>
                  <a:schemeClr val="lt2"/>
                </a:solidFill>
                <a:latin typeface="Impact"/>
                <a:ea typeface="Impact"/>
                <a:cs typeface="Impact"/>
                <a:sym typeface="Impact"/>
              </a:rPr>
              <a:t> </a:t>
            </a:r>
            <a:r>
              <a:rPr lang="en-US" sz="4800"/>
              <a:t>Characteristics of effective models</a:t>
            </a:r>
          </a:p>
        </p:txBody>
      </p:sp>
      <p:sp>
        <p:nvSpPr>
          <p:cNvPr id="298" name="Shape 298"/>
          <p:cNvSpPr txBox="1">
            <a:spLocks noGrp="1"/>
          </p:cNvSpPr>
          <p:nvPr>
            <p:ph type="body" idx="1"/>
          </p:nvPr>
        </p:nvSpPr>
        <p:spPr>
          <a:xfrm>
            <a:off x="990600" y="1981200"/>
            <a:ext cx="8153399" cy="3657600"/>
          </a:xfrm>
          <a:prstGeom prst="rect">
            <a:avLst/>
          </a:prstGeom>
          <a:noFill/>
          <a:ln>
            <a:noFill/>
          </a:ln>
        </p:spPr>
        <p:txBody>
          <a:bodyPr lIns="91425" tIns="45700" rIns="91425" bIns="45700" anchor="t" anchorCtr="0">
            <a:noAutofit/>
          </a:bodyPr>
          <a:lstStyle/>
          <a:p>
            <a:pPr marR="0" lvl="0" algn="l" rtl="0">
              <a:spcBef>
                <a:spcPts val="360"/>
              </a:spcBef>
              <a:spcAft>
                <a:spcPts val="0"/>
              </a:spcAft>
              <a:buNone/>
            </a:pPr>
            <a:endParaRPr/>
          </a:p>
          <a:p>
            <a:pPr marL="457200" marR="0" lvl="0" indent="-457200" algn="l" rtl="0">
              <a:spcBef>
                <a:spcPts val="360"/>
              </a:spcBef>
              <a:spcAft>
                <a:spcPts val="0"/>
              </a:spcAft>
              <a:buClr>
                <a:schemeClr val="accent1"/>
              </a:buClr>
              <a:buSzPct val="100000"/>
              <a:buFont typeface="Impact"/>
              <a:buChar char="●"/>
            </a:pPr>
            <a:r>
              <a:rPr lang="en-US" sz="3600"/>
              <a:t>Competence</a:t>
            </a:r>
          </a:p>
          <a:p>
            <a:pPr marL="457200" marR="0" lvl="0" indent="-457200" algn="l" rtl="0">
              <a:spcBef>
                <a:spcPts val="360"/>
              </a:spcBef>
              <a:spcAft>
                <a:spcPts val="0"/>
              </a:spcAft>
              <a:buClr>
                <a:schemeClr val="accent1"/>
              </a:buClr>
              <a:buSzPct val="100000"/>
              <a:buFont typeface="Impact"/>
              <a:buChar char="●"/>
            </a:pPr>
            <a:r>
              <a:rPr lang="en-US" sz="3600"/>
              <a:t>Prestige and Power</a:t>
            </a:r>
          </a:p>
          <a:p>
            <a:pPr marL="457200" marR="0" lvl="0" indent="-457200" algn="l" rtl="0">
              <a:spcBef>
                <a:spcPts val="360"/>
              </a:spcBef>
              <a:spcAft>
                <a:spcPts val="0"/>
              </a:spcAft>
              <a:buClr>
                <a:schemeClr val="accent1"/>
              </a:buClr>
              <a:buSzPct val="100000"/>
              <a:buFont typeface="Impact"/>
              <a:buChar char="●"/>
            </a:pPr>
            <a:r>
              <a:rPr lang="en-US" sz="3600"/>
              <a:t>Gender appropriate behavior</a:t>
            </a:r>
          </a:p>
          <a:p>
            <a:pPr marL="457200" marR="0" lvl="0" indent="-457200" algn="l" rtl="0">
              <a:spcBef>
                <a:spcPts val="360"/>
              </a:spcBef>
              <a:spcAft>
                <a:spcPts val="0"/>
              </a:spcAft>
              <a:buClr>
                <a:schemeClr val="accent1"/>
              </a:buClr>
              <a:buSzPct val="100000"/>
              <a:buFont typeface="Impact"/>
              <a:buChar char="●"/>
            </a:pPr>
            <a:r>
              <a:rPr lang="en-US" sz="3600"/>
              <a:t>Relevant to the learner’s own situation</a:t>
            </a:r>
          </a:p>
        </p:txBody>
      </p:sp>
      <p:sp>
        <p:nvSpPr>
          <p:cNvPr id="299" name="Shape 299"/>
          <p:cNvSpPr/>
          <p:nvPr/>
        </p:nvSpPr>
        <p:spPr>
          <a:xfrm>
            <a:off x="5349325" y="1416950"/>
            <a:ext cx="3270800" cy="2110824"/>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Shape 305">
            <a:hlinkClick r:id="rId3"/>
          </p:cNvPr>
          <p:cNvSpPr/>
          <p:nvPr/>
        </p:nvSpPr>
        <p:spPr>
          <a:xfrm>
            <a:off x="2286000" y="1714500"/>
            <a:ext cx="4572000" cy="3429000"/>
          </a:xfrm>
          <a:prstGeom prst="rect">
            <a:avLst/>
          </a:prstGeom>
          <a:blipFill>
            <a:blip r:embed="rId4"/>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Shape 310"/>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t>How Modeling Affects behavior </a:t>
            </a:r>
          </a:p>
        </p:txBody>
      </p:sp>
      <p:sp>
        <p:nvSpPr>
          <p:cNvPr id="311" name="Shape 311"/>
          <p:cNvSpPr txBox="1">
            <a:spLocks noGrp="1"/>
          </p:cNvSpPr>
          <p:nvPr>
            <p:ph type="body" idx="1"/>
          </p:nvPr>
        </p:nvSpPr>
        <p:spPr>
          <a:xfrm>
            <a:off x="1140525" y="1943100"/>
            <a:ext cx="7717799" cy="4323600"/>
          </a:xfrm>
          <a:prstGeom prst="rect">
            <a:avLst/>
          </a:prstGeom>
          <a:noFill/>
          <a:ln>
            <a:noFill/>
          </a:ln>
        </p:spPr>
        <p:txBody>
          <a:bodyPr lIns="91425" tIns="45700" rIns="91425" bIns="45700" anchor="t" anchorCtr="0">
            <a:noAutofit/>
          </a:bodyPr>
          <a:lstStyle/>
          <a:p>
            <a:pPr marR="0" lvl="0" algn="l" rtl="0">
              <a:spcBef>
                <a:spcPts val="640"/>
              </a:spcBef>
              <a:spcAft>
                <a:spcPts val="0"/>
              </a:spcAft>
              <a:buNone/>
            </a:pPr>
            <a:r>
              <a:rPr lang="en-US" b="1" u="sng" dirty="0">
                <a:latin typeface="Times New Roman"/>
                <a:ea typeface="Times New Roman"/>
                <a:cs typeface="Times New Roman"/>
                <a:sym typeface="Times New Roman"/>
              </a:rPr>
              <a:t>Observational learning effect:</a:t>
            </a:r>
            <a:r>
              <a:rPr lang="en-US" dirty="0">
                <a:latin typeface="Times New Roman"/>
                <a:ea typeface="Times New Roman"/>
                <a:cs typeface="Times New Roman"/>
                <a:sym typeface="Times New Roman"/>
              </a:rPr>
              <a:t> when a child learns a new behavior after </a:t>
            </a:r>
            <a:r>
              <a:rPr lang="en-US">
                <a:latin typeface="Times New Roman"/>
                <a:ea typeface="Times New Roman"/>
                <a:cs typeface="Times New Roman"/>
                <a:sym typeface="Times New Roman"/>
              </a:rPr>
              <a:t>watching </a:t>
            </a:r>
            <a:r>
              <a:rPr lang="en-US" smtClean="0">
                <a:latin typeface="Times New Roman"/>
                <a:ea typeface="Times New Roman"/>
                <a:cs typeface="Times New Roman"/>
                <a:sym typeface="Times New Roman"/>
              </a:rPr>
              <a:t>model</a:t>
            </a:r>
          </a:p>
          <a:p>
            <a:pPr marR="0" lvl="0" algn="l" rtl="0">
              <a:spcBef>
                <a:spcPts val="640"/>
              </a:spcBef>
              <a:spcAft>
                <a:spcPts val="0"/>
              </a:spcAft>
              <a:buNone/>
            </a:pPr>
            <a:r>
              <a:rPr lang="en-US" b="1" u="sng" smtClean="0">
                <a:latin typeface="Times New Roman"/>
                <a:ea typeface="Times New Roman"/>
                <a:cs typeface="Times New Roman"/>
                <a:sym typeface="Times New Roman"/>
              </a:rPr>
              <a:t>Response </a:t>
            </a:r>
            <a:r>
              <a:rPr lang="en-US" b="1" u="sng" dirty="0">
                <a:latin typeface="Times New Roman"/>
                <a:ea typeface="Times New Roman"/>
                <a:cs typeface="Times New Roman"/>
                <a:sym typeface="Times New Roman"/>
              </a:rPr>
              <a:t>facilitation effect:</a:t>
            </a:r>
            <a:r>
              <a:rPr lang="en-US" dirty="0">
                <a:latin typeface="Times New Roman"/>
                <a:ea typeface="Times New Roman"/>
                <a:cs typeface="Times New Roman"/>
                <a:sym typeface="Times New Roman"/>
              </a:rPr>
              <a:t>  when a child displays a learned behavior more often after seeing model being reinforced for behavior</a:t>
            </a:r>
          </a:p>
          <a:p>
            <a:pPr marR="0" lvl="0" algn="l" rtl="0">
              <a:spcBef>
                <a:spcPts val="640"/>
              </a:spcBef>
              <a:spcAft>
                <a:spcPts val="0"/>
              </a:spcAft>
              <a:buNone/>
            </a:pPr>
            <a:r>
              <a:rPr lang="en-US" b="1" u="sng" dirty="0">
                <a:latin typeface="Times New Roman"/>
                <a:ea typeface="Times New Roman"/>
                <a:cs typeface="Times New Roman"/>
                <a:sym typeface="Times New Roman"/>
              </a:rPr>
              <a:t>Response inhibition effect: </a:t>
            </a:r>
            <a:r>
              <a:rPr lang="en-US" dirty="0">
                <a:latin typeface="Times New Roman"/>
                <a:ea typeface="Times New Roman"/>
                <a:cs typeface="Times New Roman"/>
                <a:sym typeface="Times New Roman"/>
              </a:rPr>
              <a:t> when a child displays a learned behavior less often after seeing model punished for that behavior.</a:t>
            </a:r>
          </a:p>
          <a:p>
            <a:pPr marR="0" lvl="0" algn="l" rtl="0">
              <a:spcBef>
                <a:spcPts val="640"/>
              </a:spcBef>
              <a:spcAft>
                <a:spcPts val="0"/>
              </a:spcAft>
              <a:buNone/>
            </a:pPr>
            <a:r>
              <a:rPr lang="en-US" b="1" u="sng" dirty="0">
                <a:latin typeface="Times New Roman"/>
                <a:ea typeface="Times New Roman"/>
                <a:cs typeface="Times New Roman"/>
                <a:sym typeface="Times New Roman"/>
              </a:rPr>
              <a:t>Response </a:t>
            </a:r>
            <a:r>
              <a:rPr lang="en-US" b="1" u="sng" dirty="0" err="1">
                <a:latin typeface="Times New Roman"/>
                <a:ea typeface="Times New Roman"/>
                <a:cs typeface="Times New Roman"/>
                <a:sym typeface="Times New Roman"/>
              </a:rPr>
              <a:t>disinhibition</a:t>
            </a:r>
            <a:r>
              <a:rPr lang="en-US" b="1" u="sng" dirty="0">
                <a:latin typeface="Times New Roman"/>
                <a:ea typeface="Times New Roman"/>
                <a:cs typeface="Times New Roman"/>
                <a:sym typeface="Times New Roman"/>
              </a:rPr>
              <a:t> effect:</a:t>
            </a:r>
            <a:r>
              <a:rPr lang="en-US" dirty="0">
                <a:latin typeface="Times New Roman"/>
                <a:ea typeface="Times New Roman"/>
                <a:cs typeface="Times New Roman"/>
                <a:sym typeface="Times New Roman"/>
              </a:rPr>
              <a:t> when a child displays a forbidden behavior more often after seeing model do the behavior with no adverse consequences. </a:t>
            </a:r>
          </a:p>
          <a:p>
            <a:endParaRPr lang="en-US" dirty="0">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Shape 317"/>
          <p:cNvSpPr txBox="1">
            <a:spLocks noGrp="1"/>
          </p:cNvSpPr>
          <p:nvPr>
            <p:ph type="title"/>
          </p:nvPr>
        </p:nvSpPr>
        <p:spPr>
          <a:xfrm>
            <a:off x="1214437" y="142875"/>
            <a:ext cx="7929561"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t>Successful Modeling</a:t>
            </a:r>
          </a:p>
        </p:txBody>
      </p:sp>
      <p:sp>
        <p:nvSpPr>
          <p:cNvPr id="318" name="Shape 318"/>
          <p:cNvSpPr txBox="1">
            <a:spLocks noGrp="1"/>
          </p:cNvSpPr>
          <p:nvPr>
            <p:ph type="body" idx="1"/>
          </p:nvPr>
        </p:nvSpPr>
        <p:spPr>
          <a:xfrm>
            <a:off x="990600" y="1981200"/>
            <a:ext cx="8153399" cy="4418099"/>
          </a:xfrm>
          <a:prstGeom prst="rect">
            <a:avLst/>
          </a:prstGeom>
          <a:noFill/>
          <a:ln>
            <a:noFill/>
          </a:ln>
        </p:spPr>
        <p:txBody>
          <a:bodyPr lIns="91425" tIns="45700" rIns="91425" bIns="45700" anchor="t" anchorCtr="0">
            <a:noAutofit/>
          </a:bodyPr>
          <a:lstStyle/>
          <a:p>
            <a:pPr marL="457200" marR="0" lvl="1" indent="0" algn="l" rtl="0">
              <a:spcBef>
                <a:spcPts val="560"/>
              </a:spcBef>
              <a:spcAft>
                <a:spcPts val="0"/>
              </a:spcAft>
              <a:buClr>
                <a:schemeClr val="accent2"/>
              </a:buClr>
              <a:buSzPct val="141666"/>
              <a:buFont typeface="Arial"/>
              <a:buChar char="•"/>
            </a:pPr>
            <a:r>
              <a:rPr lang="en-US" sz="2000" b="0" i="0" u="none" strike="noStrike" cap="none" baseline="0">
                <a:solidFill>
                  <a:schemeClr val="lt1"/>
                </a:solidFill>
                <a:latin typeface="Impact"/>
                <a:ea typeface="Impact"/>
                <a:cs typeface="Impact"/>
                <a:sym typeface="Impact"/>
              </a:rPr>
              <a:t>
</a:t>
            </a:r>
            <a:r>
              <a:rPr lang="en-US" sz="2800">
                <a:latin typeface="Times New Roman"/>
                <a:ea typeface="Times New Roman"/>
                <a:cs typeface="Times New Roman"/>
                <a:sym typeface="Times New Roman"/>
              </a:rPr>
              <a:t>Attention: </a:t>
            </a:r>
            <a:r>
              <a:rPr lang="en-US">
                <a:latin typeface="Times New Roman"/>
                <a:ea typeface="Times New Roman"/>
                <a:cs typeface="Times New Roman"/>
                <a:sym typeface="Times New Roman"/>
              </a:rPr>
              <a:t>the learner must pay </a:t>
            </a:r>
            <a:br>
              <a:rPr lang="en-US">
                <a:latin typeface="Times New Roman"/>
                <a:ea typeface="Times New Roman"/>
                <a:cs typeface="Times New Roman"/>
                <a:sym typeface="Times New Roman"/>
              </a:rPr>
            </a:br>
            <a:r>
              <a:rPr lang="en-US">
                <a:latin typeface="Times New Roman"/>
                <a:ea typeface="Times New Roman"/>
                <a:cs typeface="Times New Roman"/>
                <a:sym typeface="Times New Roman"/>
              </a:rPr>
              <a:t>         attention to the model</a:t>
            </a:r>
          </a:p>
          <a:p>
            <a:pPr marL="457200" marR="0" lvl="1" indent="0" algn="l" rtl="0">
              <a:spcBef>
                <a:spcPts val="560"/>
              </a:spcBef>
              <a:spcAft>
                <a:spcPts val="0"/>
              </a:spcAft>
              <a:buClr>
                <a:schemeClr val="accent2"/>
              </a:buClr>
              <a:buSzPct val="101190"/>
              <a:buFont typeface="Arial"/>
              <a:buChar char="•"/>
            </a:pPr>
            <a:r>
              <a:rPr lang="en-US" sz="2800">
                <a:latin typeface="Times New Roman"/>
                <a:ea typeface="Times New Roman"/>
                <a:cs typeface="Times New Roman"/>
                <a:sym typeface="Times New Roman"/>
              </a:rPr>
              <a:t>Retention: </a:t>
            </a:r>
            <a:r>
              <a:rPr lang="en-US">
                <a:latin typeface="Times New Roman"/>
                <a:ea typeface="Times New Roman"/>
                <a:cs typeface="Times New Roman"/>
                <a:sym typeface="Times New Roman"/>
              </a:rPr>
              <a:t>the learner must remember what</a:t>
            </a:r>
            <a:br>
              <a:rPr lang="en-US">
                <a:latin typeface="Times New Roman"/>
                <a:ea typeface="Times New Roman"/>
                <a:cs typeface="Times New Roman"/>
                <a:sym typeface="Times New Roman"/>
              </a:rPr>
            </a:br>
            <a:r>
              <a:rPr lang="en-US">
                <a:latin typeface="Times New Roman"/>
                <a:ea typeface="Times New Roman"/>
                <a:cs typeface="Times New Roman"/>
                <a:sym typeface="Times New Roman"/>
              </a:rPr>
              <a:t>         the model does </a:t>
            </a:r>
          </a:p>
          <a:p>
            <a:pPr marL="457200" marR="0" lvl="1" indent="0" algn="l" rtl="0">
              <a:spcBef>
                <a:spcPts val="560"/>
              </a:spcBef>
              <a:spcAft>
                <a:spcPts val="0"/>
              </a:spcAft>
              <a:buClr>
                <a:schemeClr val="accent2"/>
              </a:buClr>
              <a:buSzPct val="101190"/>
              <a:buFont typeface="Arial"/>
              <a:buChar char="•"/>
            </a:pPr>
            <a:r>
              <a:rPr lang="en-US" sz="2800">
                <a:latin typeface="Times New Roman"/>
                <a:ea typeface="Times New Roman"/>
                <a:cs typeface="Times New Roman"/>
                <a:sym typeface="Times New Roman"/>
              </a:rPr>
              <a:t>Motor Reproduction: </a:t>
            </a:r>
            <a:r>
              <a:rPr lang="en-US">
                <a:latin typeface="Times New Roman"/>
                <a:ea typeface="Times New Roman"/>
                <a:cs typeface="Times New Roman"/>
                <a:sym typeface="Times New Roman"/>
              </a:rPr>
              <a:t>the learner must be</a:t>
            </a:r>
            <a:br>
              <a:rPr lang="en-US">
                <a:latin typeface="Times New Roman"/>
                <a:ea typeface="Times New Roman"/>
                <a:cs typeface="Times New Roman"/>
                <a:sym typeface="Times New Roman"/>
              </a:rPr>
            </a:br>
            <a:r>
              <a:rPr lang="en-US">
                <a:latin typeface="Times New Roman"/>
                <a:ea typeface="Times New Roman"/>
                <a:cs typeface="Times New Roman"/>
                <a:sym typeface="Times New Roman"/>
              </a:rPr>
              <a:t>        physically capable of reproducing the modeled </a:t>
            </a:r>
            <a:br>
              <a:rPr lang="en-US">
                <a:latin typeface="Times New Roman"/>
                <a:ea typeface="Times New Roman"/>
                <a:cs typeface="Times New Roman"/>
                <a:sym typeface="Times New Roman"/>
              </a:rPr>
            </a:br>
            <a:r>
              <a:rPr lang="en-US">
                <a:latin typeface="Times New Roman"/>
                <a:ea typeface="Times New Roman"/>
                <a:cs typeface="Times New Roman"/>
                <a:sym typeface="Times New Roman"/>
              </a:rPr>
              <a:t>        behavior. </a:t>
            </a:r>
          </a:p>
          <a:p>
            <a:pPr marL="457200" marR="0" lvl="1" indent="0" algn="l" rtl="0">
              <a:spcBef>
                <a:spcPts val="560"/>
              </a:spcBef>
              <a:spcAft>
                <a:spcPts val="0"/>
              </a:spcAft>
              <a:buClr>
                <a:schemeClr val="accent2"/>
              </a:buClr>
              <a:buSzPct val="101190"/>
              <a:buFont typeface="Arial"/>
              <a:buChar char="•"/>
            </a:pPr>
            <a:r>
              <a:rPr lang="en-US" sz="2800">
                <a:latin typeface="Times New Roman"/>
                <a:ea typeface="Times New Roman"/>
                <a:cs typeface="Times New Roman"/>
                <a:sym typeface="Times New Roman"/>
              </a:rPr>
              <a:t>Motivation: </a:t>
            </a:r>
            <a:r>
              <a:rPr lang="en-US">
                <a:latin typeface="Times New Roman"/>
                <a:ea typeface="Times New Roman"/>
                <a:cs typeface="Times New Roman"/>
                <a:sym typeface="Times New Roman"/>
              </a:rPr>
              <a:t>the learner must be motivated to</a:t>
            </a:r>
            <a:br>
              <a:rPr lang="en-US">
                <a:latin typeface="Times New Roman"/>
                <a:ea typeface="Times New Roman"/>
                <a:cs typeface="Times New Roman"/>
                <a:sym typeface="Times New Roman"/>
              </a:rPr>
            </a:br>
            <a:r>
              <a:rPr lang="en-US">
                <a:latin typeface="Times New Roman"/>
                <a:ea typeface="Times New Roman"/>
                <a:cs typeface="Times New Roman"/>
                <a:sym typeface="Times New Roman"/>
              </a:rPr>
              <a:t>        to demonstrate the modeled behavior.</a:t>
            </a:r>
          </a:p>
          <a:p>
            <a:endParaRPr lang="en-US">
              <a:latin typeface="Times New Roman"/>
              <a:ea typeface="Times New Roman"/>
              <a:cs typeface="Times New Roman"/>
              <a:sym typeface="Times New Roman"/>
            </a:endParaRPr>
          </a:p>
        </p:txBody>
      </p:sp>
      <p:grpSp>
        <p:nvGrpSpPr>
          <p:cNvPr id="319" name="Shape 319"/>
          <p:cNvGrpSpPr/>
          <p:nvPr/>
        </p:nvGrpSpPr>
        <p:grpSpPr>
          <a:xfrm>
            <a:off x="6175080" y="2060271"/>
            <a:ext cx="1681611" cy="3624565"/>
            <a:chOff x="5125" y="2375"/>
            <a:chExt cx="2992325" cy="2997625"/>
          </a:xfrm>
        </p:grpSpPr>
        <p:sp>
          <p:nvSpPr>
            <p:cNvPr id="320" name="Shape 320"/>
            <p:cNvSpPr/>
            <p:nvPr/>
          </p:nvSpPr>
          <p:spPr>
            <a:xfrm>
              <a:off x="958950" y="387350"/>
              <a:ext cx="1171825" cy="604325"/>
            </a:xfrm>
            <a:custGeom>
              <a:avLst/>
              <a:gdLst/>
              <a:ahLst/>
              <a:cxnLst/>
              <a:rect l="0" t="0" r="0" b="0"/>
              <a:pathLst>
                <a:path w="46873" h="24173" extrusionOk="0">
                  <a:moveTo>
                    <a:pt x="24411" y="5579"/>
                  </a:moveTo>
                  <a:lnTo>
                    <a:pt x="20309" y="3100"/>
                  </a:lnTo>
                  <a:lnTo>
                    <a:pt x="14565" y="1240"/>
                  </a:lnTo>
                  <a:lnTo>
                    <a:pt x="9437" y="1"/>
                  </a:lnTo>
                  <a:lnTo>
                    <a:pt x="5334" y="334"/>
                  </a:lnTo>
                  <a:lnTo>
                    <a:pt x="2360" y="1717"/>
                  </a:lnTo>
                  <a:lnTo>
                    <a:pt x="1" y="5912"/>
                  </a:lnTo>
                  <a:lnTo>
                    <a:pt x="924" y="10728"/>
                  </a:lnTo>
                  <a:lnTo>
                    <a:pt x="3386" y="15352"/>
                  </a:lnTo>
                  <a:lnTo>
                    <a:pt x="6052" y="18928"/>
                  </a:lnTo>
                  <a:lnTo>
                    <a:pt x="11180" y="22647"/>
                  </a:lnTo>
                  <a:lnTo>
                    <a:pt x="15591" y="24172"/>
                  </a:lnTo>
                  <a:lnTo>
                    <a:pt x="21642" y="24172"/>
                  </a:lnTo>
                  <a:lnTo>
                    <a:pt x="27796" y="23123"/>
                  </a:lnTo>
                  <a:lnTo>
                    <a:pt x="30873" y="20454"/>
                  </a:lnTo>
                  <a:lnTo>
                    <a:pt x="32514" y="17069"/>
                  </a:lnTo>
                  <a:lnTo>
                    <a:pt x="31898" y="12873"/>
                  </a:lnTo>
                  <a:lnTo>
                    <a:pt x="46155" y="13350"/>
                  </a:lnTo>
                  <a:lnTo>
                    <a:pt x="46873" y="11491"/>
                  </a:lnTo>
                  <a:lnTo>
                    <a:pt x="30565" y="10728"/>
                  </a:lnTo>
                  <a:lnTo>
                    <a:pt x="26463" y="6389"/>
                  </a:lnTo>
                  <a:close/>
                </a:path>
              </a:pathLst>
            </a:custGeom>
            <a:solidFill>
              <a:srgbClr val="000000"/>
            </a:solidFill>
            <a:ln>
              <a:noFill/>
            </a:ln>
          </p:spPr>
          <p:txBody>
            <a:bodyPr lIns="91425" tIns="91425" rIns="91425" bIns="91425" anchor="ctr" anchorCtr="0">
              <a:noAutofit/>
            </a:bodyPr>
            <a:lstStyle/>
            <a:p>
              <a:endParaRPr/>
            </a:p>
          </p:txBody>
        </p:sp>
        <p:sp>
          <p:nvSpPr>
            <p:cNvPr id="321" name="Shape 321"/>
            <p:cNvSpPr/>
            <p:nvPr/>
          </p:nvSpPr>
          <p:spPr>
            <a:xfrm>
              <a:off x="5125" y="232400"/>
              <a:ext cx="1348725" cy="969050"/>
            </a:xfrm>
            <a:custGeom>
              <a:avLst/>
              <a:gdLst/>
              <a:ahLst/>
              <a:cxnLst/>
              <a:rect l="0" t="0" r="0" b="0"/>
              <a:pathLst>
                <a:path w="53949" h="38762" extrusionOk="0">
                  <a:moveTo>
                    <a:pt x="31487" y="907"/>
                  </a:moveTo>
                  <a:lnTo>
                    <a:pt x="38257" y="1"/>
                  </a:lnTo>
                  <a:lnTo>
                    <a:pt x="43692" y="144"/>
                  </a:lnTo>
                  <a:lnTo>
                    <a:pt x="47795" y="1526"/>
                  </a:lnTo>
                  <a:lnTo>
                    <a:pt x="50564" y="3719"/>
                  </a:lnTo>
                  <a:lnTo>
                    <a:pt x="49539" y="6008"/>
                  </a:lnTo>
                  <a:lnTo>
                    <a:pt x="45744" y="6008"/>
                  </a:lnTo>
                  <a:lnTo>
                    <a:pt x="46769" y="4149"/>
                  </a:lnTo>
                  <a:lnTo>
                    <a:pt x="43692" y="2480"/>
                  </a:lnTo>
                  <a:lnTo>
                    <a:pt x="40718" y="1860"/>
                  </a:lnTo>
                  <a:lnTo>
                    <a:pt x="35590" y="2480"/>
                  </a:lnTo>
                  <a:lnTo>
                    <a:pt x="37641" y="4339"/>
                  </a:lnTo>
                  <a:lnTo>
                    <a:pt x="38257" y="6008"/>
                  </a:lnTo>
                  <a:lnTo>
                    <a:pt x="37641" y="7438"/>
                  </a:lnTo>
                  <a:lnTo>
                    <a:pt x="32513" y="8058"/>
                  </a:lnTo>
                  <a:lnTo>
                    <a:pt x="27077" y="7581"/>
                  </a:lnTo>
                  <a:lnTo>
                    <a:pt x="26051" y="6485"/>
                  </a:lnTo>
                  <a:lnTo>
                    <a:pt x="20308" y="9441"/>
                  </a:lnTo>
                  <a:lnTo>
                    <a:pt x="16923" y="12683"/>
                  </a:lnTo>
                  <a:lnTo>
                    <a:pt x="12205" y="16878"/>
                  </a:lnTo>
                  <a:lnTo>
                    <a:pt x="9128" y="20597"/>
                  </a:lnTo>
                  <a:lnTo>
                    <a:pt x="7795" y="24172"/>
                  </a:lnTo>
                  <a:lnTo>
                    <a:pt x="8821" y="26032"/>
                  </a:lnTo>
                  <a:lnTo>
                    <a:pt x="14257" y="28368"/>
                  </a:lnTo>
                  <a:lnTo>
                    <a:pt x="25436" y="30370"/>
                  </a:lnTo>
                  <a:lnTo>
                    <a:pt x="31487" y="31276"/>
                  </a:lnTo>
                  <a:lnTo>
                    <a:pt x="37641" y="31753"/>
                  </a:lnTo>
                  <a:lnTo>
                    <a:pt x="46769" y="33469"/>
                  </a:lnTo>
                  <a:lnTo>
                    <a:pt x="53539" y="34566"/>
                  </a:lnTo>
                  <a:lnTo>
                    <a:pt x="53949" y="36711"/>
                  </a:lnTo>
                  <a:lnTo>
                    <a:pt x="50564" y="38284"/>
                  </a:lnTo>
                  <a:lnTo>
                    <a:pt x="46462" y="38761"/>
                  </a:lnTo>
                  <a:lnTo>
                    <a:pt x="40308" y="37331"/>
                  </a:lnTo>
                  <a:lnTo>
                    <a:pt x="26051" y="33946"/>
                  </a:lnTo>
                  <a:lnTo>
                    <a:pt x="14257" y="31610"/>
                  </a:lnTo>
                  <a:lnTo>
                    <a:pt x="6051" y="28988"/>
                  </a:lnTo>
                  <a:lnTo>
                    <a:pt x="616" y="26652"/>
                  </a:lnTo>
                  <a:lnTo>
                    <a:pt x="0" y="23839"/>
                  </a:lnTo>
                  <a:lnTo>
                    <a:pt x="2974" y="20120"/>
                  </a:lnTo>
                  <a:lnTo>
                    <a:pt x="9128" y="14542"/>
                  </a:lnTo>
                  <a:lnTo>
                    <a:pt x="14872" y="9917"/>
                  </a:lnTo>
                  <a:lnTo>
                    <a:pt x="22051" y="5102"/>
                  </a:lnTo>
                  <a:lnTo>
                    <a:pt x="27487" y="2289"/>
                  </a:lnTo>
                  <a:lnTo>
                    <a:pt x="34257" y="907"/>
                  </a:lnTo>
                  <a:close/>
                </a:path>
              </a:pathLst>
            </a:custGeom>
            <a:solidFill>
              <a:srgbClr val="000000"/>
            </a:solidFill>
            <a:ln>
              <a:noFill/>
            </a:ln>
          </p:spPr>
          <p:txBody>
            <a:bodyPr lIns="91425" tIns="91425" rIns="91425" bIns="91425" anchor="ctr" anchorCtr="0">
              <a:noAutofit/>
            </a:bodyPr>
            <a:lstStyle/>
            <a:p>
              <a:endParaRPr/>
            </a:p>
          </p:txBody>
        </p:sp>
        <p:sp>
          <p:nvSpPr>
            <p:cNvPr id="322" name="Shape 322"/>
            <p:cNvSpPr/>
            <p:nvPr/>
          </p:nvSpPr>
          <p:spPr>
            <a:xfrm>
              <a:off x="1276900" y="1035750"/>
              <a:ext cx="705175" cy="909425"/>
            </a:xfrm>
            <a:custGeom>
              <a:avLst/>
              <a:gdLst/>
              <a:ahLst/>
              <a:cxnLst/>
              <a:rect l="0" t="0" r="0" b="0"/>
              <a:pathLst>
                <a:path w="28207" h="36377" extrusionOk="0">
                  <a:moveTo>
                    <a:pt x="1745" y="2813"/>
                  </a:moveTo>
                  <a:lnTo>
                    <a:pt x="2770" y="954"/>
                  </a:lnTo>
                  <a:lnTo>
                    <a:pt x="7180" y="0"/>
                  </a:lnTo>
                  <a:lnTo>
                    <a:pt x="11180" y="0"/>
                  </a:lnTo>
                  <a:lnTo>
                    <a:pt x="16309" y="1383"/>
                  </a:lnTo>
                  <a:lnTo>
                    <a:pt x="21129" y="4673"/>
                  </a:lnTo>
                  <a:lnTo>
                    <a:pt x="24514" y="8057"/>
                  </a:lnTo>
                  <a:lnTo>
                    <a:pt x="26155" y="12682"/>
                  </a:lnTo>
                  <a:lnTo>
                    <a:pt x="27591" y="18117"/>
                  </a:lnTo>
                  <a:lnTo>
                    <a:pt x="28206" y="23361"/>
                  </a:lnTo>
                  <a:lnTo>
                    <a:pt x="28206" y="30179"/>
                  </a:lnTo>
                  <a:lnTo>
                    <a:pt x="26155" y="34375"/>
                  </a:lnTo>
                  <a:lnTo>
                    <a:pt x="22462" y="35900"/>
                  </a:lnTo>
                  <a:lnTo>
                    <a:pt x="16001" y="36377"/>
                  </a:lnTo>
                  <a:lnTo>
                    <a:pt x="9232" y="36234"/>
                  </a:lnTo>
                  <a:lnTo>
                    <a:pt x="5745" y="34375"/>
                  </a:lnTo>
                  <a:lnTo>
                    <a:pt x="3796" y="31133"/>
                  </a:lnTo>
                  <a:lnTo>
                    <a:pt x="2052" y="27891"/>
                  </a:lnTo>
                  <a:lnTo>
                    <a:pt x="719" y="21979"/>
                  </a:lnTo>
                  <a:lnTo>
                    <a:pt x="1" y="15352"/>
                  </a:lnTo>
                  <a:lnTo>
                    <a:pt x="1" y="7581"/>
                  </a:lnTo>
                  <a:lnTo>
                    <a:pt x="1745" y="4196"/>
                  </a:lnTo>
                  <a:close/>
                </a:path>
              </a:pathLst>
            </a:custGeom>
            <a:solidFill>
              <a:srgbClr val="000000"/>
            </a:solidFill>
            <a:ln>
              <a:noFill/>
            </a:ln>
          </p:spPr>
          <p:txBody>
            <a:bodyPr lIns="91425" tIns="91425" rIns="91425" bIns="91425" anchor="ctr" anchorCtr="0">
              <a:noAutofit/>
            </a:bodyPr>
            <a:lstStyle/>
            <a:p>
              <a:endParaRPr/>
            </a:p>
          </p:txBody>
        </p:sp>
        <p:sp>
          <p:nvSpPr>
            <p:cNvPr id="323" name="Shape 323"/>
            <p:cNvSpPr/>
            <p:nvPr/>
          </p:nvSpPr>
          <p:spPr>
            <a:xfrm>
              <a:off x="1602550" y="1060775"/>
              <a:ext cx="1076950" cy="698475"/>
            </a:xfrm>
            <a:custGeom>
              <a:avLst/>
              <a:gdLst/>
              <a:ahLst/>
              <a:cxnLst/>
              <a:rect l="0" t="0" r="0" b="0"/>
              <a:pathLst>
                <a:path w="43078" h="27939" extrusionOk="0">
                  <a:moveTo>
                    <a:pt x="2360" y="0"/>
                  </a:moveTo>
                  <a:lnTo>
                    <a:pt x="11180" y="477"/>
                  </a:lnTo>
                  <a:lnTo>
                    <a:pt x="20308" y="1240"/>
                  </a:lnTo>
                  <a:lnTo>
                    <a:pt x="29847" y="3719"/>
                  </a:lnTo>
                  <a:lnTo>
                    <a:pt x="36616" y="5579"/>
                  </a:lnTo>
                  <a:lnTo>
                    <a:pt x="41026" y="8248"/>
                  </a:lnTo>
                  <a:lnTo>
                    <a:pt x="43077" y="9774"/>
                  </a:lnTo>
                  <a:lnTo>
                    <a:pt x="38975" y="14303"/>
                  </a:lnTo>
                  <a:lnTo>
                    <a:pt x="32513" y="17068"/>
                  </a:lnTo>
                  <a:lnTo>
                    <a:pt x="24719" y="19071"/>
                  </a:lnTo>
                  <a:lnTo>
                    <a:pt x="20616" y="20310"/>
                  </a:lnTo>
                  <a:lnTo>
                    <a:pt x="13539" y="20930"/>
                  </a:lnTo>
                  <a:lnTo>
                    <a:pt x="13231" y="22170"/>
                  </a:lnTo>
                  <a:lnTo>
                    <a:pt x="18667" y="23266"/>
                  </a:lnTo>
                  <a:lnTo>
                    <a:pt x="26462" y="24220"/>
                  </a:lnTo>
                  <a:lnTo>
                    <a:pt x="33847" y="26079"/>
                  </a:lnTo>
                  <a:lnTo>
                    <a:pt x="30872" y="27462"/>
                  </a:lnTo>
                  <a:lnTo>
                    <a:pt x="27795" y="27938"/>
                  </a:lnTo>
                  <a:lnTo>
                    <a:pt x="23385" y="25888"/>
                  </a:lnTo>
                  <a:lnTo>
                    <a:pt x="16616" y="24649"/>
                  </a:lnTo>
                  <a:lnTo>
                    <a:pt x="11180" y="23743"/>
                  </a:lnTo>
                  <a:lnTo>
                    <a:pt x="11180" y="21884"/>
                  </a:lnTo>
                  <a:lnTo>
                    <a:pt x="12206" y="19881"/>
                  </a:lnTo>
                  <a:lnTo>
                    <a:pt x="15590" y="19071"/>
                  </a:lnTo>
                  <a:lnTo>
                    <a:pt x="26462" y="17068"/>
                  </a:lnTo>
                  <a:lnTo>
                    <a:pt x="32513" y="13969"/>
                  </a:lnTo>
                  <a:lnTo>
                    <a:pt x="36924" y="10728"/>
                  </a:lnTo>
                  <a:lnTo>
                    <a:pt x="35898" y="9154"/>
                  </a:lnTo>
                  <a:lnTo>
                    <a:pt x="32513" y="7295"/>
                  </a:lnTo>
                  <a:lnTo>
                    <a:pt x="24411" y="4673"/>
                  </a:lnTo>
                  <a:lnTo>
                    <a:pt x="14565" y="3719"/>
                  </a:lnTo>
                  <a:lnTo>
                    <a:pt x="8103" y="3576"/>
                  </a:lnTo>
                  <a:lnTo>
                    <a:pt x="2360" y="3576"/>
                  </a:lnTo>
                  <a:lnTo>
                    <a:pt x="1" y="1860"/>
                  </a:lnTo>
                  <a:close/>
                </a:path>
              </a:pathLst>
            </a:custGeom>
            <a:solidFill>
              <a:srgbClr val="000000"/>
            </a:solidFill>
            <a:ln>
              <a:noFill/>
            </a:ln>
          </p:spPr>
          <p:txBody>
            <a:bodyPr lIns="91425" tIns="91425" rIns="91425" bIns="91425" anchor="ctr" anchorCtr="0">
              <a:noAutofit/>
            </a:bodyPr>
            <a:lstStyle/>
            <a:p>
              <a:endParaRPr/>
            </a:p>
          </p:txBody>
        </p:sp>
        <p:sp>
          <p:nvSpPr>
            <p:cNvPr id="324" name="Shape 324"/>
            <p:cNvSpPr/>
            <p:nvPr/>
          </p:nvSpPr>
          <p:spPr>
            <a:xfrm>
              <a:off x="1687175" y="1852200"/>
              <a:ext cx="1310275" cy="1128750"/>
            </a:xfrm>
            <a:custGeom>
              <a:avLst/>
              <a:gdLst/>
              <a:ahLst/>
              <a:cxnLst/>
              <a:rect l="0" t="0" r="0" b="0"/>
              <a:pathLst>
                <a:path w="52411" h="45150" extrusionOk="0">
                  <a:moveTo>
                    <a:pt x="6051" y="0"/>
                  </a:moveTo>
                  <a:lnTo>
                    <a:pt x="1334" y="0"/>
                  </a:lnTo>
                  <a:lnTo>
                    <a:pt x="0" y="3242"/>
                  </a:lnTo>
                  <a:lnTo>
                    <a:pt x="3385" y="5149"/>
                  </a:lnTo>
                  <a:lnTo>
                    <a:pt x="14257" y="9631"/>
                  </a:lnTo>
                  <a:lnTo>
                    <a:pt x="23795" y="15352"/>
                  </a:lnTo>
                  <a:lnTo>
                    <a:pt x="29949" y="21264"/>
                  </a:lnTo>
                  <a:lnTo>
                    <a:pt x="30872" y="25125"/>
                  </a:lnTo>
                  <a:lnTo>
                    <a:pt x="30564" y="27938"/>
                  </a:lnTo>
                  <a:lnTo>
                    <a:pt x="27898" y="34279"/>
                  </a:lnTo>
                  <a:lnTo>
                    <a:pt x="24410" y="39428"/>
                  </a:lnTo>
                  <a:lnTo>
                    <a:pt x="21436" y="42384"/>
                  </a:lnTo>
                  <a:lnTo>
                    <a:pt x="20718" y="44243"/>
                  </a:lnTo>
                  <a:lnTo>
                    <a:pt x="23795" y="44243"/>
                  </a:lnTo>
                  <a:lnTo>
                    <a:pt x="28513" y="43624"/>
                  </a:lnTo>
                  <a:lnTo>
                    <a:pt x="29949" y="43767"/>
                  </a:lnTo>
                  <a:lnTo>
                    <a:pt x="39795" y="44053"/>
                  </a:lnTo>
                  <a:lnTo>
                    <a:pt x="47282" y="45149"/>
                  </a:lnTo>
                  <a:lnTo>
                    <a:pt x="49949" y="44529"/>
                  </a:lnTo>
                  <a:lnTo>
                    <a:pt x="52410" y="42193"/>
                  </a:lnTo>
                  <a:lnTo>
                    <a:pt x="49949" y="40954"/>
                  </a:lnTo>
                  <a:lnTo>
                    <a:pt x="38769" y="40811"/>
                  </a:lnTo>
                  <a:lnTo>
                    <a:pt x="30872" y="41287"/>
                  </a:lnTo>
                  <a:lnTo>
                    <a:pt x="26872" y="42193"/>
                  </a:lnTo>
                  <a:lnTo>
                    <a:pt x="27487" y="40048"/>
                  </a:lnTo>
                  <a:lnTo>
                    <a:pt x="31590" y="36758"/>
                  </a:lnTo>
                  <a:lnTo>
                    <a:pt x="34975" y="31657"/>
                  </a:lnTo>
                  <a:lnTo>
                    <a:pt x="37744" y="27318"/>
                  </a:lnTo>
                  <a:lnTo>
                    <a:pt x="35692" y="22360"/>
                  </a:lnTo>
                  <a:lnTo>
                    <a:pt x="32616" y="17068"/>
                  </a:lnTo>
                  <a:lnTo>
                    <a:pt x="26462" y="11013"/>
                  </a:lnTo>
                  <a:lnTo>
                    <a:pt x="17641" y="5435"/>
                  </a:lnTo>
                  <a:lnTo>
                    <a:pt x="10154" y="1383"/>
                  </a:lnTo>
                  <a:close/>
                </a:path>
              </a:pathLst>
            </a:custGeom>
            <a:solidFill>
              <a:srgbClr val="000000"/>
            </a:solidFill>
            <a:ln>
              <a:noFill/>
            </a:ln>
          </p:spPr>
          <p:txBody>
            <a:bodyPr lIns="91425" tIns="91425" rIns="91425" bIns="91425" anchor="ctr" anchorCtr="0">
              <a:noAutofit/>
            </a:bodyPr>
            <a:lstStyle/>
            <a:p>
              <a:endParaRPr/>
            </a:p>
          </p:txBody>
        </p:sp>
        <p:sp>
          <p:nvSpPr>
            <p:cNvPr id="325" name="Shape 325"/>
            <p:cNvSpPr/>
            <p:nvPr/>
          </p:nvSpPr>
          <p:spPr>
            <a:xfrm>
              <a:off x="864100" y="1849800"/>
              <a:ext cx="882075" cy="1150200"/>
            </a:xfrm>
            <a:custGeom>
              <a:avLst/>
              <a:gdLst/>
              <a:ahLst/>
              <a:cxnLst/>
              <a:rect l="0" t="0" r="0" b="0"/>
              <a:pathLst>
                <a:path w="35283" h="46008" extrusionOk="0">
                  <a:moveTo>
                    <a:pt x="24410" y="1"/>
                  </a:moveTo>
                  <a:lnTo>
                    <a:pt x="20000" y="4339"/>
                  </a:lnTo>
                  <a:lnTo>
                    <a:pt x="16923" y="10680"/>
                  </a:lnTo>
                  <a:lnTo>
                    <a:pt x="13231" y="17689"/>
                  </a:lnTo>
                  <a:lnTo>
                    <a:pt x="9846" y="24792"/>
                  </a:lnTo>
                  <a:lnTo>
                    <a:pt x="9846" y="27414"/>
                  </a:lnTo>
                  <a:lnTo>
                    <a:pt x="13231" y="32087"/>
                  </a:lnTo>
                  <a:lnTo>
                    <a:pt x="17949" y="34566"/>
                  </a:lnTo>
                  <a:lnTo>
                    <a:pt x="22359" y="37665"/>
                  </a:lnTo>
                  <a:lnTo>
                    <a:pt x="25436" y="39953"/>
                  </a:lnTo>
                  <a:lnTo>
                    <a:pt x="24103" y="41050"/>
                  </a:lnTo>
                  <a:lnTo>
                    <a:pt x="16308" y="41526"/>
                  </a:lnTo>
                  <a:lnTo>
                    <a:pt x="3692" y="42432"/>
                  </a:lnTo>
                  <a:lnTo>
                    <a:pt x="0" y="43863"/>
                  </a:lnTo>
                  <a:lnTo>
                    <a:pt x="3077" y="45102"/>
                  </a:lnTo>
                  <a:lnTo>
                    <a:pt x="10154" y="46008"/>
                  </a:lnTo>
                  <a:lnTo>
                    <a:pt x="18359" y="44149"/>
                  </a:lnTo>
                  <a:lnTo>
                    <a:pt x="24410" y="42909"/>
                  </a:lnTo>
                  <a:lnTo>
                    <a:pt x="32205" y="42432"/>
                  </a:lnTo>
                  <a:lnTo>
                    <a:pt x="35282" y="42003"/>
                  </a:lnTo>
                  <a:lnTo>
                    <a:pt x="34257" y="40430"/>
                  </a:lnTo>
                  <a:lnTo>
                    <a:pt x="25436" y="36425"/>
                  </a:lnTo>
                  <a:lnTo>
                    <a:pt x="20308" y="32230"/>
                  </a:lnTo>
                  <a:lnTo>
                    <a:pt x="15898" y="29417"/>
                  </a:lnTo>
                  <a:lnTo>
                    <a:pt x="15282" y="26652"/>
                  </a:lnTo>
                  <a:lnTo>
                    <a:pt x="17333" y="22027"/>
                  </a:lnTo>
                  <a:lnTo>
                    <a:pt x="22051" y="17212"/>
                  </a:lnTo>
                  <a:lnTo>
                    <a:pt x="27180" y="9012"/>
                  </a:lnTo>
                  <a:lnTo>
                    <a:pt x="31590" y="4196"/>
                  </a:lnTo>
                  <a:lnTo>
                    <a:pt x="31180" y="1383"/>
                  </a:lnTo>
                  <a:lnTo>
                    <a:pt x="27180" y="1"/>
                  </a:lnTo>
                  <a:close/>
                </a:path>
              </a:pathLst>
            </a:custGeom>
            <a:solidFill>
              <a:srgbClr val="000000"/>
            </a:solidFill>
            <a:ln>
              <a:noFill/>
            </a:ln>
          </p:spPr>
          <p:txBody>
            <a:bodyPr lIns="91425" tIns="91425" rIns="91425" bIns="91425" anchor="ctr" anchorCtr="0">
              <a:noAutofit/>
            </a:bodyPr>
            <a:lstStyle/>
            <a:p>
              <a:endParaRPr/>
            </a:p>
          </p:txBody>
        </p:sp>
        <p:sp>
          <p:nvSpPr>
            <p:cNvPr id="326" name="Shape 326"/>
            <p:cNvSpPr/>
            <p:nvPr/>
          </p:nvSpPr>
          <p:spPr>
            <a:xfrm>
              <a:off x="1912800" y="2375"/>
              <a:ext cx="435925" cy="236025"/>
            </a:xfrm>
            <a:custGeom>
              <a:avLst/>
              <a:gdLst/>
              <a:ahLst/>
              <a:cxnLst/>
              <a:rect l="0" t="0" r="0" b="0"/>
              <a:pathLst>
                <a:path w="17437" h="9441" extrusionOk="0">
                  <a:moveTo>
                    <a:pt x="2052" y="429"/>
                  </a:moveTo>
                  <a:lnTo>
                    <a:pt x="6770" y="0"/>
                  </a:lnTo>
                  <a:lnTo>
                    <a:pt x="11283" y="143"/>
                  </a:lnTo>
                  <a:lnTo>
                    <a:pt x="15385" y="1049"/>
                  </a:lnTo>
                  <a:lnTo>
                    <a:pt x="17437" y="2766"/>
                  </a:lnTo>
                  <a:lnTo>
                    <a:pt x="17437" y="4148"/>
                  </a:lnTo>
                  <a:lnTo>
                    <a:pt x="15385" y="6008"/>
                  </a:lnTo>
                  <a:lnTo>
                    <a:pt x="11898" y="7104"/>
                  </a:lnTo>
                  <a:lnTo>
                    <a:pt x="6770" y="7104"/>
                  </a:lnTo>
                  <a:lnTo>
                    <a:pt x="3693" y="8010"/>
                  </a:lnTo>
                  <a:lnTo>
                    <a:pt x="2667" y="9440"/>
                  </a:lnTo>
                  <a:lnTo>
                    <a:pt x="1" y="8963"/>
                  </a:lnTo>
                  <a:lnTo>
                    <a:pt x="1026" y="7104"/>
                  </a:lnTo>
                  <a:lnTo>
                    <a:pt x="4719" y="6008"/>
                  </a:lnTo>
                  <a:lnTo>
                    <a:pt x="10873" y="5721"/>
                  </a:lnTo>
                  <a:lnTo>
                    <a:pt x="13334" y="4625"/>
                  </a:lnTo>
                  <a:lnTo>
                    <a:pt x="13950" y="2909"/>
                  </a:lnTo>
                  <a:lnTo>
                    <a:pt x="11283" y="1383"/>
                  </a:lnTo>
                  <a:lnTo>
                    <a:pt x="7180" y="1383"/>
                  </a:lnTo>
                  <a:lnTo>
                    <a:pt x="2667" y="1860"/>
                  </a:lnTo>
                  <a:lnTo>
                    <a:pt x="1026" y="1383"/>
                  </a:lnTo>
                  <a:close/>
                </a:path>
              </a:pathLst>
            </a:custGeom>
            <a:solidFill>
              <a:srgbClr val="000000"/>
            </a:solidFill>
            <a:ln>
              <a:noFill/>
            </a:ln>
          </p:spPr>
          <p:txBody>
            <a:bodyPr lIns="91425" tIns="91425" rIns="91425" bIns="91425" anchor="ctr" anchorCtr="0">
              <a:noAutofit/>
            </a:bodyPr>
            <a:lstStyle/>
            <a:p>
              <a:endParaRPr/>
            </a:p>
          </p:txBody>
        </p:sp>
        <p:sp>
          <p:nvSpPr>
            <p:cNvPr id="327" name="Shape 327"/>
            <p:cNvSpPr/>
            <p:nvPr/>
          </p:nvSpPr>
          <p:spPr>
            <a:xfrm>
              <a:off x="1807675" y="277700"/>
              <a:ext cx="135925" cy="64375"/>
            </a:xfrm>
            <a:custGeom>
              <a:avLst/>
              <a:gdLst/>
              <a:ahLst/>
              <a:cxnLst/>
              <a:rect l="0" t="0" r="0" b="0"/>
              <a:pathLst>
                <a:path w="5437" h="2575" extrusionOk="0">
                  <a:moveTo>
                    <a:pt x="5437" y="143"/>
                  </a:moveTo>
                  <a:lnTo>
                    <a:pt x="2667" y="0"/>
                  </a:lnTo>
                  <a:lnTo>
                    <a:pt x="821" y="954"/>
                  </a:lnTo>
                  <a:lnTo>
                    <a:pt x="1" y="2432"/>
                  </a:lnTo>
                  <a:lnTo>
                    <a:pt x="2667" y="2575"/>
                  </a:lnTo>
                  <a:lnTo>
                    <a:pt x="4924" y="1907"/>
                  </a:lnTo>
                  <a:close/>
                </a:path>
              </a:pathLst>
            </a:custGeom>
            <a:solidFill>
              <a:srgbClr val="000000"/>
            </a:solidFill>
            <a:ln>
              <a:noFill/>
            </a:ln>
          </p:spPr>
          <p:txBody>
            <a:bodyPr lIns="91425" tIns="91425" rIns="91425" bIns="91425" anchor="ctr" anchorCtr="0">
              <a:noAutofit/>
            </a:bodyPr>
            <a:lstStyle/>
            <a:p>
              <a:endParaRPr/>
            </a:p>
          </p:txBody>
        </p:sp>
      </p:gr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Shape 333"/>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t>The Bobo Doll Study</a:t>
            </a:r>
          </a:p>
        </p:txBody>
      </p:sp>
      <p:sp>
        <p:nvSpPr>
          <p:cNvPr id="334" name="Shape 334"/>
          <p:cNvSpPr txBox="1">
            <a:spLocks noGrp="1"/>
          </p:cNvSpPr>
          <p:nvPr>
            <p:ph type="body" idx="1"/>
          </p:nvPr>
        </p:nvSpPr>
        <p:spPr>
          <a:xfrm>
            <a:off x="1219200" y="1981200"/>
            <a:ext cx="7924799" cy="3657600"/>
          </a:xfrm>
          <a:prstGeom prst="rect">
            <a:avLst/>
          </a:prstGeom>
          <a:noFill/>
          <a:ln>
            <a:noFill/>
          </a:ln>
        </p:spPr>
        <p:txBody>
          <a:bodyPr lIns="91425" tIns="45700" rIns="91425" bIns="45700" anchor="t" anchorCtr="0">
            <a:noAutofit/>
          </a:bodyPr>
          <a:lstStyle/>
          <a:p>
            <a:pPr marL="0" marR="0" lvl="0" indent="0" algn="l" rtl="0">
              <a:spcBef>
                <a:spcPts val="360"/>
              </a:spcBef>
              <a:spcAft>
                <a:spcPts val="0"/>
              </a:spcAft>
              <a:buClr>
                <a:schemeClr val="accent1"/>
              </a:buClr>
              <a:buSzPct val="25000"/>
              <a:buFont typeface="Impact"/>
              <a:buNone/>
            </a:pPr>
            <a:r>
              <a:rPr lang="en-US"/>
              <a:t>
</a:t>
            </a:r>
          </a:p>
          <a:p>
            <a:endParaRPr lang="en-US"/>
          </a:p>
        </p:txBody>
      </p:sp>
      <p:sp>
        <p:nvSpPr>
          <p:cNvPr id="335" name="Shape 335"/>
          <p:cNvSpPr/>
          <p:nvPr/>
        </p:nvSpPr>
        <p:spPr>
          <a:xfrm>
            <a:off x="1943100" y="2710700"/>
            <a:ext cx="5257800" cy="3533774"/>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a:hlinkClick r:id="rId3"/>
          </p:cNvPr>
          <p:cNvSpPr/>
          <p:nvPr/>
        </p:nvSpPr>
        <p:spPr>
          <a:xfrm>
            <a:off x="2286000" y="1714500"/>
            <a:ext cx="4572000" cy="3429000"/>
          </a:xfrm>
          <a:prstGeom prst="rect">
            <a:avLst/>
          </a:prstGeom>
          <a:blipFill>
            <a:blip r:embed="rId4"/>
            <a:stretch>
              <a:fillRect/>
            </a:stretch>
          </a:blipFill>
          <a:ln>
            <a:noFill/>
          </a:ln>
        </p:spPr>
      </p:sp>
      <p:sp>
        <p:nvSpPr>
          <p:cNvPr id="342" name="Shape 342"/>
          <p:cNvSpPr txBox="1"/>
          <p:nvPr/>
        </p:nvSpPr>
        <p:spPr>
          <a:xfrm>
            <a:off x="2782225" y="1006125"/>
            <a:ext cx="3657600" cy="457200"/>
          </a:xfrm>
          <a:prstGeom prst="rect">
            <a:avLst/>
          </a:prstGeom>
        </p:spPr>
        <p:txBody>
          <a:bodyPr lIns="91425" tIns="91425" rIns="91425" bIns="91425" anchor="t" anchorCtr="0">
            <a:noAutofit/>
          </a:bodyPr>
          <a:lstStyle/>
          <a:p>
            <a:pPr>
              <a:buNone/>
            </a:pPr>
            <a:r>
              <a:rPr lang="en-US" sz="2400" b="1"/>
              <a:t>The Bobo Doll Study</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t>The Bobo Doll Study</a:t>
            </a:r>
          </a:p>
        </p:txBody>
      </p:sp>
      <p:sp>
        <p:nvSpPr>
          <p:cNvPr id="348" name="Shape 348"/>
          <p:cNvSpPr txBox="1">
            <a:spLocks noGrp="1"/>
          </p:cNvSpPr>
          <p:nvPr>
            <p:ph type="body" idx="1"/>
          </p:nvPr>
        </p:nvSpPr>
        <p:spPr>
          <a:xfrm>
            <a:off x="1219200" y="1981200"/>
            <a:ext cx="7924799" cy="3657600"/>
          </a:xfrm>
          <a:prstGeom prst="rect">
            <a:avLst/>
          </a:prstGeom>
          <a:noFill/>
          <a:ln>
            <a:noFill/>
          </a:ln>
        </p:spPr>
        <p:txBody>
          <a:bodyPr lIns="91425" tIns="45700" rIns="91425" bIns="45700" anchor="t" anchorCtr="0">
            <a:noAutofit/>
          </a:bodyPr>
          <a:lstStyle/>
          <a:p>
            <a:pPr marL="0" marR="0" lvl="0" indent="0" algn="l" rtl="0">
              <a:spcBef>
                <a:spcPts val="360"/>
              </a:spcBef>
              <a:spcAft>
                <a:spcPts val="0"/>
              </a:spcAft>
              <a:buClr>
                <a:schemeClr val="accent1"/>
              </a:buClr>
              <a:buSzPct val="25000"/>
              <a:buFont typeface="Impact"/>
              <a:buNone/>
            </a:pPr>
            <a:r>
              <a:rPr lang="en-US" sz="3600">
                <a:latin typeface="Times New Roman"/>
                <a:ea typeface="Times New Roman"/>
                <a:cs typeface="Times New Roman"/>
                <a:sym typeface="Times New Roman"/>
              </a:rPr>
              <a:t>Does the violence that children observe on TV, movies and video games lead them to aggressive behavior? </a:t>
            </a:r>
          </a:p>
        </p:txBody>
      </p:sp>
      <p:sp>
        <p:nvSpPr>
          <p:cNvPr id="349" name="Shape 349"/>
          <p:cNvSpPr/>
          <p:nvPr/>
        </p:nvSpPr>
        <p:spPr>
          <a:xfrm>
            <a:off x="3143250" y="3896575"/>
            <a:ext cx="3558200" cy="2380399"/>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Shape 355"/>
          <p:cNvSpPr txBox="1">
            <a:spLocks noGrp="1"/>
          </p:cNvSpPr>
          <p:nvPr>
            <p:ph type="title"/>
          </p:nvPr>
        </p:nvSpPr>
        <p:spPr>
          <a:xfrm>
            <a:off x="914400" y="0"/>
            <a:ext cx="73152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b="1" i="0" u="none" strike="noStrike" cap="small" baseline="0">
                <a:solidFill>
                  <a:schemeClr val="lt2"/>
                </a:solidFill>
                <a:latin typeface="Impact"/>
                <a:ea typeface="Impact"/>
                <a:cs typeface="Impact"/>
                <a:sym typeface="Impact"/>
              </a:rPr>
              <a:t>       Conclusions</a:t>
            </a:r>
          </a:p>
        </p:txBody>
      </p:sp>
      <p:sp>
        <p:nvSpPr>
          <p:cNvPr id="356" name="Shape 356"/>
          <p:cNvSpPr txBox="1">
            <a:spLocks noGrp="1"/>
          </p:cNvSpPr>
          <p:nvPr>
            <p:ph type="body" idx="1"/>
          </p:nvPr>
        </p:nvSpPr>
        <p:spPr>
          <a:xfrm>
            <a:off x="1260625" y="2175025"/>
            <a:ext cx="7426199" cy="3863100"/>
          </a:xfrm>
          <a:prstGeom prst="rect">
            <a:avLst/>
          </a:prstGeom>
          <a:noFill/>
          <a:ln>
            <a:noFill/>
          </a:ln>
        </p:spPr>
        <p:txBody>
          <a:bodyPr lIns="91425" tIns="45700" rIns="91425" bIns="45700" anchor="t" anchorCtr="0">
            <a:noAutofit/>
          </a:bodyPr>
          <a:lstStyle/>
          <a:p>
            <a:pPr marL="0" marR="0" lvl="0" indent="0" algn="l" rtl="0">
              <a:spcBef>
                <a:spcPts val="360"/>
              </a:spcBef>
              <a:spcAft>
                <a:spcPts val="0"/>
              </a:spcAft>
              <a:buClr>
                <a:schemeClr val="accent1"/>
              </a:buClr>
              <a:buSzPct val="25000"/>
              <a:buFont typeface="Impact"/>
              <a:buNone/>
            </a:pPr>
            <a:r>
              <a:rPr lang="en-US" sz="3200">
                <a:latin typeface="Times New Roman"/>
                <a:ea typeface="Times New Roman"/>
                <a:cs typeface="Times New Roman"/>
                <a:sym typeface="Times New Roman"/>
              </a:rPr>
              <a:t>Social Cognitive Theory </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a:t>
            </a:r>
            <a:r>
              <a:rPr lang="en-US" sz="1800">
                <a:solidFill>
                  <a:srgbClr val="2181B7"/>
                </a:solidFill>
                <a:latin typeface="Times New Roman"/>
                <a:ea typeface="Times New Roman"/>
                <a:cs typeface="Times New Roman"/>
                <a:sym typeface="Times New Roman"/>
              </a:rPr>
              <a:t>-Focuses on the learning that occurs within a social/cultural context</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ü</a:t>
            </a:r>
            <a:r>
              <a:rPr lang="en-US" sz="1800">
                <a:solidFill>
                  <a:srgbClr val="2181B7"/>
                </a:solidFill>
                <a:latin typeface="Times New Roman"/>
                <a:ea typeface="Times New Roman"/>
                <a:cs typeface="Times New Roman"/>
                <a:sym typeface="Times New Roman"/>
              </a:rPr>
              <a:t>-Learners observe new behaviors and skills from a model</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ü</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ü</a:t>
            </a:r>
            <a:r>
              <a:rPr lang="en-US" sz="1800">
                <a:solidFill>
                  <a:srgbClr val="2181B7"/>
                </a:solidFill>
                <a:latin typeface="Times New Roman"/>
                <a:ea typeface="Times New Roman"/>
                <a:cs typeface="Times New Roman"/>
                <a:sym typeface="Times New Roman"/>
              </a:rPr>
              <a:t>-They may demonstrate those skills or not</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ü</a:t>
            </a:r>
            <a:r>
              <a:rPr lang="en-US" sz="1800">
                <a:solidFill>
                  <a:srgbClr val="2181B7"/>
                </a:solidFill>
                <a:latin typeface="Times New Roman"/>
                <a:ea typeface="Times New Roman"/>
                <a:cs typeface="Times New Roman"/>
                <a:sym typeface="Times New Roman"/>
              </a:rPr>
              <a:t>- Social Cognitivists believe people and their behavior become self-regulated (thinking before you do). </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ü</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a:t>
            </a:r>
            <a:r>
              <a:rPr lang="en-US" sz="1800">
                <a:solidFill>
                  <a:srgbClr val="2181B7"/>
                </a:solidFill>
                <a:latin typeface="Times New Roman"/>
                <a:ea typeface="Times New Roman"/>
                <a:cs typeface="Times New Roman"/>
                <a:sym typeface="Times New Roman"/>
              </a:rPr>
              <a:t>-Reinforcement and punishment influence an individual’s behavior only if the learner connect the consequence to specific things he/she has done</a:t>
            </a:r>
          </a:p>
          <a:p>
            <a:pPr lvl="0" rtl="0">
              <a:lnSpc>
                <a:spcPct val="115000"/>
              </a:lnSpc>
              <a:spcBef>
                <a:spcPts val="400"/>
              </a:spcBef>
              <a:buClr>
                <a:srgbClr val="000000"/>
              </a:buClr>
              <a:buSzPct val="220000"/>
              <a:buFont typeface="Arial"/>
              <a:buNone/>
            </a:pPr>
            <a:r>
              <a:rPr lang="en-US" sz="500">
                <a:solidFill>
                  <a:srgbClr val="99FFCC"/>
                </a:solidFill>
                <a:latin typeface="Arial"/>
                <a:ea typeface="Arial"/>
                <a:cs typeface="Arial"/>
                <a:sym typeface="Arial"/>
              </a:rPr>
              <a:t>•</a:t>
            </a:r>
            <a:r>
              <a:rPr lang="en-US" sz="1800">
                <a:solidFill>
                  <a:srgbClr val="2181B7"/>
                </a:solidFill>
                <a:latin typeface="Times New Roman"/>
                <a:ea typeface="Times New Roman"/>
                <a:cs typeface="Times New Roman"/>
                <a:sym typeface="Times New Roman"/>
              </a:rPr>
              <a:t>-Successful modeling includes attention, retention, motor reproduction, and motivation</a:t>
            </a:r>
          </a:p>
          <a:p>
            <a:endParaRPr lang="en-US" sz="1800">
              <a:solidFill>
                <a:srgbClr val="2181B7"/>
              </a:solidFill>
              <a:latin typeface="Times New Roman"/>
              <a:ea typeface="Times New Roman"/>
              <a:cs typeface="Times New Roman"/>
              <a:sym typeface="Times New Roman"/>
            </a:endParaRP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CF7"/>
        </a:solidFill>
        <a:effectLst/>
      </p:bgPr>
    </p:bg>
    <p:spTree>
      <p:nvGrpSpPr>
        <p:cNvPr id="1" name="Shape 144"/>
        <p:cNvGrpSpPr/>
        <p:nvPr/>
      </p:nvGrpSpPr>
      <p:grpSpPr>
        <a:xfrm>
          <a:off x="0" y="0"/>
          <a:ext cx="0" cy="0"/>
          <a:chOff x="0" y="0"/>
          <a:chExt cx="0" cy="0"/>
        </a:xfrm>
      </p:grpSpPr>
      <p:sp>
        <p:nvSpPr>
          <p:cNvPr id="145" name="Shape 145"/>
          <p:cNvSpPr txBox="1">
            <a:spLocks noGrp="1"/>
          </p:cNvSpPr>
          <p:nvPr>
            <p:ph type="ctrTitle"/>
          </p:nvPr>
        </p:nvSpPr>
        <p:spPr>
          <a:xfrm>
            <a:off x="1000125" y="2710850"/>
            <a:ext cx="7772400" cy="3942300"/>
          </a:xfrm>
          <a:prstGeom prst="rect">
            <a:avLst/>
          </a:prstGeom>
          <a:noFill/>
          <a:ln>
            <a:noFill/>
          </a:ln>
        </p:spPr>
        <p:txBody>
          <a:bodyPr lIns="91425" tIns="45700" rIns="91425" bIns="45700" anchor="b" anchorCtr="0">
            <a:noAutofit/>
          </a:bodyPr>
          <a:lstStyle/>
          <a:p>
            <a:pPr lvl="0" rtl="0">
              <a:lnSpc>
                <a:spcPct val="115000"/>
              </a:lnSpc>
              <a:buClr>
                <a:srgbClr val="000000"/>
              </a:buClr>
              <a:buSzPct val="45833"/>
              <a:buFont typeface="Arial"/>
              <a:buNone/>
            </a:pPr>
            <a:r>
              <a:rPr lang="en-US" sz="2400" i="1">
                <a:solidFill>
                  <a:srgbClr val="000000"/>
                </a:solidFill>
                <a:latin typeface="Times New Roman"/>
                <a:ea typeface="Times New Roman"/>
                <a:cs typeface="Times New Roman"/>
                <a:sym typeface="Times New Roman"/>
              </a:rPr>
              <a:t>Learning would be exceedingly laborious, not to mention hazardous, if people had to rely solely on the effects of their own actions to inform them what to do. Fortunately, most human behavior is learned observationally through modeling: from observing others one forms an idea of how new behaviors are performed, and on later occasions this coded information serves as a guide for action."</a:t>
            </a:r>
          </a:p>
          <a:p>
            <a:endParaRPr lang="en-US" sz="2400" i="1">
              <a:solidFill>
                <a:srgbClr val="000000"/>
              </a:solidFill>
              <a:latin typeface="Times New Roman"/>
              <a:ea typeface="Times New Roman"/>
              <a:cs typeface="Times New Roman"/>
              <a:sym typeface="Times New Roman"/>
            </a:endParaRPr>
          </a:p>
          <a:p>
            <a:endParaRPr lang="en-US" sz="2400" i="1">
              <a:solidFill>
                <a:srgbClr val="000000"/>
              </a:solidFill>
              <a:latin typeface="Times New Roman"/>
              <a:ea typeface="Times New Roman"/>
              <a:cs typeface="Times New Roman"/>
              <a:sym typeface="Times New Roman"/>
            </a:endParaRPr>
          </a:p>
        </p:txBody>
      </p:sp>
      <p:sp>
        <p:nvSpPr>
          <p:cNvPr id="146" name="Shape 146"/>
          <p:cNvSpPr txBox="1">
            <a:spLocks noGrp="1"/>
          </p:cNvSpPr>
          <p:nvPr>
            <p:ph type="subTitle" idx="1"/>
          </p:nvPr>
        </p:nvSpPr>
        <p:spPr>
          <a:xfrm>
            <a:off x="1152525" y="773925"/>
            <a:ext cx="7772400" cy="1936800"/>
          </a:xfrm>
          <a:prstGeom prst="rect">
            <a:avLst/>
          </a:prstGeom>
          <a:noFill/>
          <a:ln>
            <a:noFill/>
          </a:ln>
        </p:spPr>
        <p:txBody>
          <a:bodyPr lIns="91425" tIns="45700" rIns="91425" bIns="45700" anchor="t" anchorCtr="0">
            <a:noAutofit/>
          </a:bodyPr>
          <a:lstStyle/>
          <a:p>
            <a:pPr marL="0" marR="0" lvl="0" indent="0" algn="l" rtl="0">
              <a:spcBef>
                <a:spcPts val="640"/>
              </a:spcBef>
              <a:spcAft>
                <a:spcPts val="0"/>
              </a:spcAft>
              <a:buClr>
                <a:schemeClr val="accent1"/>
              </a:buClr>
              <a:buSzPct val="25000"/>
              <a:buFont typeface="Impact"/>
              <a:buNone/>
            </a:pPr>
            <a:r>
              <a:rPr lang="en-US"/>
              <a:t>Albert Bandura</a:t>
            </a:r>
          </a:p>
          <a:p>
            <a:endParaRPr lang="en-US"/>
          </a:p>
          <a:p>
            <a:pPr marL="0" marR="0" lvl="0" indent="0" algn="l" rtl="0">
              <a:spcBef>
                <a:spcPts val="640"/>
              </a:spcBef>
              <a:spcAft>
                <a:spcPts val="0"/>
              </a:spcAft>
              <a:buClr>
                <a:schemeClr val="accent1"/>
              </a:buClr>
              <a:buSzPct val="25000"/>
              <a:buFont typeface="Impact"/>
              <a:buNone/>
            </a:pPr>
            <a:r>
              <a:rPr lang="en-US"/>
              <a:t>Social Learning Theory, 1977</a:t>
            </a:r>
          </a:p>
        </p:txBody>
      </p:sp>
      <p:sp>
        <p:nvSpPr>
          <p:cNvPr id="147" name="Shape 147"/>
          <p:cNvSpPr/>
          <p:nvPr/>
        </p:nvSpPr>
        <p:spPr>
          <a:xfrm>
            <a:off x="6168450" y="542175"/>
            <a:ext cx="1657350" cy="2400300"/>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Shape 362"/>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solidFill>
                  <a:schemeClr val="lt1"/>
                </a:solidFill>
              </a:rPr>
              <a:t>Quiz</a:t>
            </a:r>
          </a:p>
        </p:txBody>
      </p:sp>
      <p:sp>
        <p:nvSpPr>
          <p:cNvPr id="363" name="Shape 363"/>
          <p:cNvSpPr txBox="1"/>
          <p:nvPr/>
        </p:nvSpPr>
        <p:spPr>
          <a:xfrm>
            <a:off x="1699600" y="2315825"/>
            <a:ext cx="6415800" cy="4000500"/>
          </a:xfrm>
          <a:prstGeom prst="rect">
            <a:avLst/>
          </a:prstGeom>
        </p:spPr>
        <p:txBody>
          <a:bodyPr lIns="91425" tIns="91425" rIns="91425" bIns="91425" anchor="t" anchorCtr="0">
            <a:noAutofit/>
          </a:bodyPr>
          <a:lstStyle/>
          <a:p>
            <a:pPr lvl="0" rtl="0">
              <a:lnSpc>
                <a:spcPct val="156250"/>
              </a:lnSpc>
              <a:spcBef>
                <a:spcPts val="1100"/>
              </a:spcBef>
              <a:spcAft>
                <a:spcPts val="1500"/>
              </a:spcAft>
              <a:buClr>
                <a:srgbClr val="000000"/>
              </a:buClr>
              <a:buSzPct val="61111"/>
              <a:buFont typeface="Arial"/>
              <a:buNone/>
            </a:pPr>
            <a:r>
              <a:rPr lang="en-US" sz="1800" b="1">
                <a:solidFill>
                  <a:srgbClr val="444444"/>
                </a:solidFill>
              </a:rPr>
              <a:t>Mrs. Purdue believes that using demonstrations in class will help her students better understand the concepts that she is teaching. Mrs. Purdue most likely believes which assumption of social-cognitive theory?</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 Learning by observation</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 Reciprocal learning</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 Self-regulation of behavior</a:t>
            </a:r>
          </a:p>
          <a:p>
            <a:pPr marL="457200" marR="190500" lvl="0" indent="-342900" rtl="0">
              <a:lnSpc>
                <a:spcPct val="115000"/>
              </a:lnSpc>
              <a:spcBef>
                <a:spcPts val="800"/>
              </a:spcBef>
              <a:buClr>
                <a:srgbClr val="444444"/>
              </a:buClr>
              <a:buSzPct val="100000"/>
              <a:buFont typeface="Arial"/>
              <a:buAutoNum type="arabicPeriod"/>
            </a:pPr>
            <a:r>
              <a:rPr lang="en-US" sz="1800">
                <a:solidFill>
                  <a:srgbClr val="444444"/>
                </a:solidFill>
              </a:rPr>
              <a:t>Indirect effects of reinforcement and punishment</a:t>
            </a:r>
          </a:p>
          <a:p>
            <a:pPr marL="457200" marR="190500" lvl="0" indent="-342900" rtl="0">
              <a:lnSpc>
                <a:spcPct val="115000"/>
              </a:lnSpc>
              <a:spcBef>
                <a:spcPts val="800"/>
              </a:spcBef>
              <a:buClr>
                <a:srgbClr val="444444"/>
              </a:buClr>
              <a:buSzPct val="100000"/>
              <a:buFont typeface="Arial"/>
              <a:buAutoNum type="arabicPeriod"/>
            </a:pPr>
            <a:r>
              <a:rPr lang="en-US" sz="1800">
                <a:solidFill>
                  <a:srgbClr val="444444"/>
                </a:solidFill>
              </a:rPr>
              <a:t>Goal-directed behavior</a:t>
            </a:r>
          </a:p>
        </p:txBody>
      </p:sp>
    </p:spTree>
  </p:cSld>
  <p:clrMapOvr>
    <a:masterClrMapping/>
  </p:clrMapOvr>
  <p:transition xmlns:p14="http://schemas.microsoft.com/office/powerpoint/2010/mai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solidFill>
                  <a:schemeClr val="lt1"/>
                </a:solidFill>
              </a:rPr>
              <a:t>Quiz</a:t>
            </a:r>
          </a:p>
        </p:txBody>
      </p:sp>
      <p:sp>
        <p:nvSpPr>
          <p:cNvPr id="370" name="Shape 370"/>
          <p:cNvSpPr txBox="1"/>
          <p:nvPr/>
        </p:nvSpPr>
        <p:spPr>
          <a:xfrm>
            <a:off x="1699600" y="2315825"/>
            <a:ext cx="6415800" cy="4000500"/>
          </a:xfrm>
          <a:prstGeom prst="rect">
            <a:avLst/>
          </a:prstGeom>
        </p:spPr>
        <p:txBody>
          <a:bodyPr lIns="91425" tIns="91425" rIns="91425" bIns="91425" anchor="t" anchorCtr="0">
            <a:noAutofit/>
          </a:bodyPr>
          <a:lstStyle/>
          <a:p>
            <a:pPr lvl="0" rtl="0">
              <a:lnSpc>
                <a:spcPct val="156250"/>
              </a:lnSpc>
              <a:spcBef>
                <a:spcPts val="1100"/>
              </a:spcBef>
              <a:spcAft>
                <a:spcPts val="1500"/>
              </a:spcAft>
              <a:buNone/>
            </a:pPr>
            <a:r>
              <a:rPr lang="en-US" sz="1800" b="1" dirty="0">
                <a:solidFill>
                  <a:srgbClr val="444444"/>
                </a:solidFill>
              </a:rPr>
              <a:t>Mrs. Purdue believes that using demonstrations in class will help her students better understand the concepts that she is teaching. Mrs. Purdue most likely believes which assumption of social-cognitive theory?</a:t>
            </a:r>
          </a:p>
          <a:p>
            <a:pPr marL="457200" marR="190500" lvl="0" indent="-342900" rtl="0">
              <a:lnSpc>
                <a:spcPct val="115000"/>
              </a:lnSpc>
              <a:spcBef>
                <a:spcPts val="800"/>
              </a:spcBef>
              <a:buClr>
                <a:srgbClr val="000000"/>
              </a:buClr>
              <a:buSzPct val="100000"/>
              <a:buFont typeface="Arial"/>
              <a:buAutoNum type="arabicPeriod"/>
            </a:pPr>
            <a:r>
              <a:rPr lang="en-US" sz="1800" b="1" dirty="0">
                <a:solidFill>
                  <a:schemeClr val="tx2"/>
                </a:solidFill>
              </a:rPr>
              <a:t> </a:t>
            </a:r>
            <a:r>
              <a:rPr lang="en-US" sz="1800" b="1" u="sng" dirty="0">
                <a:solidFill>
                  <a:schemeClr val="tx2"/>
                </a:solidFill>
              </a:rPr>
              <a:t>Learning by observation</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 Reciprocal learning</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 Self-regulation of behavior</a:t>
            </a:r>
          </a:p>
          <a:p>
            <a:pPr marL="457200" marR="190500" lvl="0" indent="-342900" rtl="0">
              <a:lnSpc>
                <a:spcPct val="115000"/>
              </a:lnSpc>
              <a:spcBef>
                <a:spcPts val="800"/>
              </a:spcBef>
              <a:buClr>
                <a:srgbClr val="444444"/>
              </a:buClr>
              <a:buSzPct val="100000"/>
              <a:buFont typeface="Arial"/>
              <a:buAutoNum type="arabicPeriod"/>
            </a:pPr>
            <a:r>
              <a:rPr lang="en-US" sz="1800" dirty="0">
                <a:solidFill>
                  <a:srgbClr val="444444"/>
                </a:solidFill>
              </a:rPr>
              <a:t>Indirect effects of reinforcement and punishment</a:t>
            </a:r>
          </a:p>
          <a:p>
            <a:pPr marL="457200" marR="190500" lvl="0" indent="-342900" rtl="0">
              <a:lnSpc>
                <a:spcPct val="115000"/>
              </a:lnSpc>
              <a:spcBef>
                <a:spcPts val="800"/>
              </a:spcBef>
              <a:buClr>
                <a:srgbClr val="444444"/>
              </a:buClr>
              <a:buSzPct val="100000"/>
              <a:buFont typeface="Arial"/>
              <a:buAutoNum type="arabicPeriod"/>
            </a:pPr>
            <a:r>
              <a:rPr lang="en-US" sz="1800" dirty="0">
                <a:solidFill>
                  <a:srgbClr val="444444"/>
                </a:solidFill>
              </a:rPr>
              <a:t>Goal-directed behavior</a:t>
            </a:r>
          </a:p>
        </p:txBody>
      </p:sp>
    </p:spTree>
  </p:cSld>
  <p:clrMapOvr>
    <a:masterClrMapping/>
  </p:clrMapOvr>
  <p:transition xmlns:p14="http://schemas.microsoft.com/office/powerpoint/2010/mai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solidFill>
                  <a:schemeClr val="lt1"/>
                </a:solidFill>
              </a:rPr>
              <a:t>Quiz</a:t>
            </a:r>
          </a:p>
        </p:txBody>
      </p:sp>
      <p:sp>
        <p:nvSpPr>
          <p:cNvPr id="377" name="Shape 377"/>
          <p:cNvSpPr txBox="1"/>
          <p:nvPr/>
        </p:nvSpPr>
        <p:spPr>
          <a:xfrm>
            <a:off x="1699600" y="2315825"/>
            <a:ext cx="6415800" cy="4000500"/>
          </a:xfrm>
          <a:prstGeom prst="rect">
            <a:avLst/>
          </a:prstGeom>
        </p:spPr>
        <p:txBody>
          <a:bodyPr lIns="91425" tIns="91425" rIns="91425" bIns="91425" anchor="t" anchorCtr="0">
            <a:noAutofit/>
          </a:bodyPr>
          <a:lstStyle/>
          <a:p>
            <a:pPr lvl="0" rtl="0">
              <a:lnSpc>
                <a:spcPct val="156250"/>
              </a:lnSpc>
              <a:spcBef>
                <a:spcPts val="1100"/>
              </a:spcBef>
              <a:spcAft>
                <a:spcPts val="1500"/>
              </a:spcAft>
              <a:buClr>
                <a:srgbClr val="000000"/>
              </a:buClr>
              <a:buSzPct val="61111"/>
              <a:buFont typeface="Arial"/>
              <a:buNone/>
            </a:pPr>
            <a:r>
              <a:rPr lang="en-US" sz="1800" b="1">
                <a:solidFill>
                  <a:srgbClr val="444444"/>
                </a:solidFill>
              </a:rPr>
              <a:t>Bandura believes that human functioning is a product of the mutual interaction of environment, person, and</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Learning</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Heredity</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Goals</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Behavior</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Cognition</a:t>
            </a:r>
          </a:p>
          <a:p>
            <a:endParaRPr lang="en-US" sz="1800">
              <a:solidFill>
                <a:srgbClr val="444444"/>
              </a:solidFill>
            </a:endParaRPr>
          </a:p>
        </p:txBody>
      </p:sp>
    </p:spTree>
  </p:cSld>
  <p:clrMapOvr>
    <a:masterClrMapping/>
  </p:clrMapOvr>
  <p:transition xmlns:p14="http://schemas.microsoft.com/office/powerpoint/2010/mai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Shape 383"/>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solidFill>
                  <a:schemeClr val="lt1"/>
                </a:solidFill>
              </a:rPr>
              <a:t>Quiz</a:t>
            </a:r>
          </a:p>
        </p:txBody>
      </p:sp>
      <p:sp>
        <p:nvSpPr>
          <p:cNvPr id="384" name="Shape 384"/>
          <p:cNvSpPr txBox="1"/>
          <p:nvPr/>
        </p:nvSpPr>
        <p:spPr>
          <a:xfrm>
            <a:off x="1699600" y="2315825"/>
            <a:ext cx="6415800" cy="4000500"/>
          </a:xfrm>
          <a:prstGeom prst="rect">
            <a:avLst/>
          </a:prstGeom>
        </p:spPr>
        <p:txBody>
          <a:bodyPr lIns="91425" tIns="91425" rIns="91425" bIns="91425" anchor="t" anchorCtr="0">
            <a:noAutofit/>
          </a:bodyPr>
          <a:lstStyle/>
          <a:p>
            <a:pPr lvl="0" rtl="0">
              <a:lnSpc>
                <a:spcPct val="156250"/>
              </a:lnSpc>
              <a:spcBef>
                <a:spcPts val="1100"/>
              </a:spcBef>
              <a:spcAft>
                <a:spcPts val="1500"/>
              </a:spcAft>
              <a:buClr>
                <a:srgbClr val="000000"/>
              </a:buClr>
              <a:buSzPct val="61111"/>
              <a:buFont typeface="Arial"/>
              <a:buNone/>
            </a:pPr>
            <a:r>
              <a:rPr lang="en-US" sz="1800" b="1" dirty="0">
                <a:solidFill>
                  <a:srgbClr val="444444"/>
                </a:solidFill>
              </a:rPr>
              <a:t>Bandura believes that human functioning is a product of the mutual interaction of environment, person, and</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Learning</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Heredity</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Goals</a:t>
            </a:r>
          </a:p>
          <a:p>
            <a:pPr marL="457200" marR="190500" lvl="0" indent="-342900" rtl="0">
              <a:lnSpc>
                <a:spcPct val="115000"/>
              </a:lnSpc>
              <a:spcBef>
                <a:spcPts val="800"/>
              </a:spcBef>
              <a:buClr>
                <a:srgbClr val="000000"/>
              </a:buClr>
              <a:buSzPct val="100000"/>
              <a:buFont typeface="Arial"/>
              <a:buAutoNum type="arabicPeriod"/>
            </a:pPr>
            <a:r>
              <a:rPr lang="en-US" sz="1800" b="1" u="sng" dirty="0">
                <a:solidFill>
                  <a:srgbClr val="444444"/>
                </a:solidFill>
              </a:rPr>
              <a:t>Behavior</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Cognition</a:t>
            </a:r>
          </a:p>
          <a:p>
            <a:endParaRPr lang="en-US" sz="1800" dirty="0">
              <a:solidFill>
                <a:srgbClr val="444444"/>
              </a:solidFill>
            </a:endParaRPr>
          </a:p>
        </p:txBody>
      </p:sp>
    </p:spTree>
  </p:cSld>
  <p:clrMapOvr>
    <a:masterClrMapping/>
  </p:clrMapOvr>
  <p:transition xmlns:p14="http://schemas.microsoft.com/office/powerpoint/2010/mai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Shape 390"/>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solidFill>
                  <a:schemeClr val="lt1"/>
                </a:solidFill>
              </a:rPr>
              <a:t>Quiz</a:t>
            </a:r>
          </a:p>
        </p:txBody>
      </p:sp>
      <p:sp>
        <p:nvSpPr>
          <p:cNvPr id="391" name="Shape 391"/>
          <p:cNvSpPr txBox="1"/>
          <p:nvPr/>
        </p:nvSpPr>
        <p:spPr>
          <a:xfrm>
            <a:off x="1699600" y="2315825"/>
            <a:ext cx="6415800" cy="4000500"/>
          </a:xfrm>
          <a:prstGeom prst="rect">
            <a:avLst/>
          </a:prstGeom>
        </p:spPr>
        <p:txBody>
          <a:bodyPr lIns="91425" tIns="91425" rIns="91425" bIns="91425" anchor="t" anchorCtr="0">
            <a:noAutofit/>
          </a:bodyPr>
          <a:lstStyle/>
          <a:p>
            <a:pPr lvl="0" rtl="0">
              <a:lnSpc>
                <a:spcPct val="156250"/>
              </a:lnSpc>
              <a:spcBef>
                <a:spcPts val="1100"/>
              </a:spcBef>
              <a:spcAft>
                <a:spcPts val="1500"/>
              </a:spcAft>
              <a:buClr>
                <a:srgbClr val="000000"/>
              </a:buClr>
              <a:buSzPct val="61111"/>
              <a:buFont typeface="Arial"/>
              <a:buNone/>
            </a:pPr>
            <a:r>
              <a:rPr lang="en-US" sz="1800" b="1">
                <a:solidFill>
                  <a:srgbClr val="444444"/>
                </a:solidFill>
              </a:rPr>
              <a:t>Emily is in middle school and tries to imitate her sister, who plays volleyball really well. This behavior fits under which characteristic of effective models?</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 Competence</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 Behavior relevant to the learner's own situation</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 Symbolic Modeling</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Prestige and Power</a:t>
            </a:r>
          </a:p>
          <a:p>
            <a:pPr marL="457200" marR="190500" lvl="0" indent="-342900" rtl="0">
              <a:lnSpc>
                <a:spcPct val="115000"/>
              </a:lnSpc>
              <a:spcBef>
                <a:spcPts val="800"/>
              </a:spcBef>
              <a:buClr>
                <a:srgbClr val="000000"/>
              </a:buClr>
              <a:buSzPct val="100000"/>
              <a:buFont typeface="Arial"/>
              <a:buAutoNum type="arabicPeriod"/>
            </a:pPr>
            <a:r>
              <a:rPr lang="en-US" sz="1800">
                <a:solidFill>
                  <a:srgbClr val="444444"/>
                </a:solidFill>
              </a:rPr>
              <a:t>Gender-appropriate behavior</a:t>
            </a:r>
          </a:p>
          <a:p>
            <a:endParaRPr lang="en-US" sz="1800">
              <a:solidFill>
                <a:srgbClr val="444444"/>
              </a:solidFill>
            </a:endParaRPr>
          </a:p>
        </p:txBody>
      </p:sp>
    </p:spTree>
  </p:cSld>
  <p:clrMapOvr>
    <a:masterClrMapping/>
  </p:clrMapOvr>
  <p:transition xmlns:p14="http://schemas.microsoft.com/office/powerpoint/2010/mai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96"/>
        <p:cNvGrpSpPr/>
        <p:nvPr/>
      </p:nvGrpSpPr>
      <p:grpSpPr>
        <a:xfrm>
          <a:off x="0" y="0"/>
          <a:ext cx="0" cy="0"/>
          <a:chOff x="0" y="0"/>
          <a:chExt cx="0" cy="0"/>
        </a:xfrm>
      </p:grpSpPr>
      <p:sp>
        <p:nvSpPr>
          <p:cNvPr id="397" name="Shape 397"/>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solidFill>
                  <a:schemeClr val="lt1"/>
                </a:solidFill>
              </a:rPr>
              <a:t>Quiz</a:t>
            </a:r>
          </a:p>
        </p:txBody>
      </p:sp>
      <p:sp>
        <p:nvSpPr>
          <p:cNvPr id="398" name="Shape 398"/>
          <p:cNvSpPr txBox="1"/>
          <p:nvPr/>
        </p:nvSpPr>
        <p:spPr>
          <a:xfrm>
            <a:off x="1699600" y="2315825"/>
            <a:ext cx="6415800" cy="4000500"/>
          </a:xfrm>
          <a:prstGeom prst="rect">
            <a:avLst/>
          </a:prstGeom>
        </p:spPr>
        <p:txBody>
          <a:bodyPr lIns="91425" tIns="91425" rIns="91425" bIns="91425" anchor="t" anchorCtr="0">
            <a:noAutofit/>
          </a:bodyPr>
          <a:lstStyle/>
          <a:p>
            <a:pPr lvl="0" rtl="0">
              <a:lnSpc>
                <a:spcPct val="156250"/>
              </a:lnSpc>
              <a:spcBef>
                <a:spcPts val="1100"/>
              </a:spcBef>
              <a:spcAft>
                <a:spcPts val="1500"/>
              </a:spcAft>
              <a:buClr>
                <a:srgbClr val="000000"/>
              </a:buClr>
              <a:buSzPct val="61111"/>
              <a:buFont typeface="Arial"/>
              <a:buNone/>
            </a:pPr>
            <a:r>
              <a:rPr lang="en-US" sz="1800" b="1" dirty="0">
                <a:solidFill>
                  <a:srgbClr val="444444"/>
                </a:solidFill>
              </a:rPr>
              <a:t>Emily is in middle school and tries to imitate her sister, who plays volleyball really well. This behavior fits under which characteristic of effective models?</a:t>
            </a:r>
          </a:p>
          <a:p>
            <a:pPr marL="457200" marR="190500" lvl="0" indent="-342900" rtl="0">
              <a:lnSpc>
                <a:spcPct val="115000"/>
              </a:lnSpc>
              <a:spcBef>
                <a:spcPts val="800"/>
              </a:spcBef>
              <a:buClr>
                <a:srgbClr val="000000"/>
              </a:buClr>
              <a:buSzPct val="100000"/>
              <a:buFont typeface="Arial"/>
              <a:buAutoNum type="arabicPeriod"/>
            </a:pPr>
            <a:r>
              <a:rPr lang="en-US" sz="1800" b="1" u="sng" dirty="0">
                <a:solidFill>
                  <a:srgbClr val="444444"/>
                </a:solidFill>
              </a:rPr>
              <a:t> Competence</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 Behavior relevant to the learner's own situation</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 Symbolic Modeling</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Prestige and Power</a:t>
            </a:r>
          </a:p>
          <a:p>
            <a:pPr marL="457200" marR="190500" lvl="0" indent="-342900" rtl="0">
              <a:lnSpc>
                <a:spcPct val="115000"/>
              </a:lnSpc>
              <a:spcBef>
                <a:spcPts val="800"/>
              </a:spcBef>
              <a:buClr>
                <a:srgbClr val="000000"/>
              </a:buClr>
              <a:buSzPct val="100000"/>
              <a:buFont typeface="Arial"/>
              <a:buAutoNum type="arabicPeriod"/>
            </a:pPr>
            <a:r>
              <a:rPr lang="en-US" sz="1800" dirty="0">
                <a:solidFill>
                  <a:srgbClr val="444444"/>
                </a:solidFill>
              </a:rPr>
              <a:t>Gender-appropriate behavior</a:t>
            </a:r>
          </a:p>
          <a:p>
            <a:endParaRPr lang="en-US" sz="1800" dirty="0">
              <a:solidFill>
                <a:srgbClr val="444444"/>
              </a:solidFill>
            </a:endParaRPr>
          </a:p>
        </p:txBody>
      </p:sp>
    </p:spTree>
  </p:cSld>
  <p:clrMapOvr>
    <a:masterClrMapping/>
  </p:clrMapOvr>
  <p:transition xmlns:p14="http://schemas.microsoft.com/office/powerpoint/2010/mai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Shape 404"/>
          <p:cNvSpPr txBox="1">
            <a:spLocks noGrp="1"/>
          </p:cNvSpPr>
          <p:nvPr>
            <p:ph type="title"/>
          </p:nvPr>
        </p:nvSpPr>
        <p:spPr>
          <a:xfrm>
            <a:off x="1219200" y="419100"/>
            <a:ext cx="7772400" cy="1009649"/>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b="1" i="0" u="none" strike="noStrike" cap="small" baseline="0">
                <a:solidFill>
                  <a:schemeClr val="lt2"/>
                </a:solidFill>
                <a:latin typeface="Impact"/>
                <a:ea typeface="Impact"/>
                <a:cs typeface="Impact"/>
                <a:sym typeface="Impact"/>
              </a:rPr>
              <a:t>   References</a:t>
            </a:r>
          </a:p>
        </p:txBody>
      </p:sp>
      <p:sp>
        <p:nvSpPr>
          <p:cNvPr id="405" name="Shape 405"/>
          <p:cNvSpPr>
            <a:spLocks noGrp="1"/>
          </p:cNvSpPr>
          <p:nvPr>
            <p:ph idx="1"/>
          </p:nvPr>
        </p:nvSpPr>
        <p:spPr>
          <a:xfrm>
            <a:off x="1219200" y="2044700"/>
            <a:ext cx="7772400" cy="4114800"/>
          </a:xfrm>
          <a:prstGeom prst="rect">
            <a:avLst/>
          </a:prstGeom>
          <a:noFill/>
          <a:ln w="9525" cap="rnd">
            <a:solidFill>
              <a:schemeClr val="accent1"/>
            </a:solidFill>
            <a:prstDash val="solid"/>
            <a:miter/>
            <a:headEnd type="none" w="med" len="med"/>
            <a:tailEnd type="none" w="med" len="med"/>
          </a:ln>
        </p:spPr>
        <p:txBody>
          <a:bodyPr lIns="91425" tIns="45700" rIns="91425" bIns="45700" anchor="t" anchorCtr="0">
            <a:noAutofit/>
          </a:bodyPr>
          <a:lstStyle/>
          <a:p>
            <a:pPr marL="0" marR="0" lvl="0" indent="0" algn="l" rtl="0">
              <a:buClr>
                <a:srgbClr val="000000"/>
              </a:buClr>
              <a:buSzPct val="100000"/>
              <a:buFont typeface="Arial"/>
              <a:buNone/>
            </a:pPr>
            <a:r>
              <a:rPr lang="en-US" sz="1100"/>
              <a:t>		 	 	 		</a:t>
            </a:r>
          </a:p>
          <a:p>
            <a:pPr marL="0" marR="0" lvl="0" indent="0" algn="l" rtl="0">
              <a:buClr>
                <a:srgbClr val="000000"/>
              </a:buClr>
              <a:buSzPct val="100000"/>
              <a:buFont typeface="Arial"/>
              <a:buNone/>
            </a:pPr>
            <a:r>
              <a:rPr lang="en-US" sz="1100"/>
              <a:t>			</a:t>
            </a:r>
          </a:p>
          <a:p>
            <a:pPr marL="0" marR="0" lvl="0" indent="0" algn="l" rtl="0">
              <a:buSzPct val="25000"/>
              <a:buNone/>
            </a:pPr>
            <a:r>
              <a:rPr lang="en-US" sz="1800">
                <a:solidFill>
                  <a:schemeClr val="lt1"/>
                </a:solidFill>
                <a:latin typeface="Times New Roman"/>
                <a:ea typeface="Times New Roman"/>
                <a:cs typeface="Times New Roman"/>
                <a:sym typeface="Times New Roman"/>
              </a:rPr>
              <a:t>Bandura, A. (1977). Social Learning Theory. New Jersey: Prentice-Hall. </a:t>
            </a:r>
            <a:br>
              <a:rPr lang="en-US" sz="1800">
                <a:solidFill>
                  <a:schemeClr val="lt1"/>
                </a:solidFill>
                <a:latin typeface="Times New Roman"/>
                <a:ea typeface="Times New Roman"/>
                <a:cs typeface="Times New Roman"/>
                <a:sym typeface="Times New Roman"/>
              </a:rPr>
            </a:br>
            <a:r>
              <a:rPr lang="en-US" sz="1800">
                <a:solidFill>
                  <a:schemeClr val="lt1"/>
                </a:solidFill>
                <a:latin typeface="Times New Roman"/>
                <a:ea typeface="Times New Roman"/>
                <a:cs typeface="Times New Roman"/>
                <a:sym typeface="Times New Roman"/>
              </a:rPr>
              <a:t/>
            </a:r>
            <a:br>
              <a:rPr lang="en-US" sz="1800">
                <a:solidFill>
                  <a:schemeClr val="lt1"/>
                </a:solidFill>
                <a:latin typeface="Times New Roman"/>
                <a:ea typeface="Times New Roman"/>
                <a:cs typeface="Times New Roman"/>
                <a:sym typeface="Times New Roman"/>
              </a:rPr>
            </a:br>
            <a:r>
              <a:rPr lang="en-US" sz="1800">
                <a:solidFill>
                  <a:schemeClr val="lt1"/>
                </a:solidFill>
                <a:latin typeface="Times New Roman"/>
                <a:ea typeface="Times New Roman"/>
                <a:cs typeface="Times New Roman"/>
                <a:sym typeface="Times New Roman"/>
              </a:rPr>
              <a:t>Ormrod, Jeanne Ellis. (2014). Educational Psychology: Developing Learners (8th ed.). Boston: Pearson.</a:t>
            </a:r>
            <a:br>
              <a:rPr lang="en-US" sz="1800">
                <a:solidFill>
                  <a:schemeClr val="lt1"/>
                </a:solidFill>
                <a:latin typeface="Times New Roman"/>
                <a:ea typeface="Times New Roman"/>
                <a:cs typeface="Times New Roman"/>
                <a:sym typeface="Times New Roman"/>
              </a:rPr>
            </a:br>
            <a:r>
              <a:rPr lang="en-US" sz="1800">
                <a:solidFill>
                  <a:schemeClr val="lt1"/>
                </a:solidFill>
                <a:latin typeface="Times New Roman"/>
                <a:ea typeface="Times New Roman"/>
                <a:cs typeface="Times New Roman"/>
                <a:sym typeface="Times New Roman"/>
              </a:rPr>
              <a:t/>
            </a:r>
            <a:br>
              <a:rPr lang="en-US" sz="1800">
                <a:solidFill>
                  <a:schemeClr val="lt1"/>
                </a:solidFill>
                <a:latin typeface="Times New Roman"/>
                <a:ea typeface="Times New Roman"/>
                <a:cs typeface="Times New Roman"/>
                <a:sym typeface="Times New Roman"/>
              </a:rPr>
            </a:br>
            <a:r>
              <a:rPr lang="en-US" sz="1800">
                <a:solidFill>
                  <a:schemeClr val="lt1"/>
                </a:solidFill>
                <a:latin typeface="Times New Roman"/>
                <a:ea typeface="Times New Roman"/>
                <a:cs typeface="Times New Roman"/>
                <a:sym typeface="Times New Roman"/>
              </a:rPr>
              <a:t>Nolen, Jeannette L. (2013). Bobo Doll experiment. Retrieved from:</a:t>
            </a:r>
            <a:r>
              <a:rPr lang="en-US" sz="1800" u="sng">
                <a:solidFill>
                  <a:schemeClr val="hlink"/>
                </a:solidFill>
                <a:latin typeface="Times New Roman"/>
                <a:ea typeface="Times New Roman"/>
                <a:cs typeface="Times New Roman"/>
                <a:sym typeface="Times New Roman"/>
                <a:hlinkClick r:id="rId3"/>
              </a:rPr>
              <a:t>http://www.britannica.com/EBchecked/topic/1567717/Bobo-doll-experiment</a:t>
            </a:r>
          </a:p>
          <a:p>
            <a:endParaRPr lang="en-US" sz="1800" u="sng">
              <a:solidFill>
                <a:schemeClr val="hlink"/>
              </a:solidFill>
              <a:latin typeface="Times New Roman"/>
              <a:ea typeface="Times New Roman"/>
              <a:cs typeface="Times New Roman"/>
              <a:sym typeface="Times New Roman"/>
              <a:hlinkClick r:id="rId3"/>
            </a:endParaRPr>
          </a:p>
        </p:txBody>
      </p:sp>
    </p:spTree>
  </p:cSld>
  <p:clrMapOvr>
    <a:masterClrMapping/>
  </p:clrMapOvr>
  <p:transition xmlns:p14="http://schemas.microsoft.com/office/powerpoint/2010/mai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Shape 410"/>
          <p:cNvSpPr txBox="1">
            <a:spLocks noGrp="1"/>
          </p:cNvSpPr>
          <p:nvPr>
            <p:ph type="title"/>
          </p:nvPr>
        </p:nvSpPr>
        <p:spPr>
          <a:xfrm>
            <a:off x="1219200" y="2000250"/>
            <a:ext cx="6710361" cy="1643062"/>
          </a:xfrm>
          <a:prstGeom prst="rect">
            <a:avLst/>
          </a:prstGeom>
          <a:noFill/>
          <a:ln>
            <a:noFill/>
          </a:ln>
        </p:spPr>
        <p:txBody>
          <a:bodyPr lIns="91425" tIns="45700" rIns="91425" bIns="45700" anchor="b" anchorCtr="0">
            <a:noAutofit/>
          </a:bodyPr>
          <a:lstStyle/>
          <a:p>
            <a:pPr marL="0" marR="0" lvl="0" indent="0" algn="ctr" rtl="0">
              <a:spcBef>
                <a:spcPts val="0"/>
              </a:spcBef>
              <a:spcAft>
                <a:spcPts val="0"/>
              </a:spcAft>
              <a:buClr>
                <a:schemeClr val="lt2"/>
              </a:buClr>
              <a:buSzPct val="25000"/>
              <a:buFont typeface="Impact"/>
              <a:buNone/>
            </a:pPr>
            <a:r>
              <a:rPr lang="en-US" sz="7200" b="0" i="0" u="none" strike="noStrike" cap="none" baseline="0">
                <a:solidFill>
                  <a:schemeClr val="lt2"/>
                </a:solidFill>
                <a:latin typeface="Impact"/>
                <a:ea typeface="Impact"/>
                <a:cs typeface="Impact"/>
                <a:sym typeface="Impact"/>
              </a:rPr>
              <a:t>THANK  YOU</a:t>
            </a:r>
          </a:p>
        </p:txBody>
      </p:sp>
    </p:spTree>
  </p:cSld>
  <p:clrMapOvr>
    <a:masterClrMapping/>
  </p:clrMapOvr>
  <p:transition xmlns:p14="http://schemas.microsoft.com/office/powerpoint/2010/mai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14"/>
        <p:cNvGrpSpPr/>
        <p:nvPr/>
      </p:nvGrpSpPr>
      <p:grpSpPr>
        <a:xfrm>
          <a:off x="0" y="0"/>
          <a:ext cx="0" cy="0"/>
          <a:chOff x="0" y="0"/>
          <a:chExt cx="0" cy="0"/>
        </a:xfrm>
      </p:grpSpPr>
      <p:sp>
        <p:nvSpPr>
          <p:cNvPr id="415" name="Shape 415"/>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b="1" i="0" u="none" strike="noStrike" cap="small" baseline="0">
                <a:solidFill>
                  <a:schemeClr val="lt2"/>
                </a:solidFill>
                <a:latin typeface="Impact"/>
                <a:ea typeface="Impact"/>
                <a:cs typeface="Impact"/>
                <a:sym typeface="Impact"/>
              </a:rPr>
              <a:t>      Questions ?</a:t>
            </a:r>
          </a:p>
        </p:txBody>
      </p:sp>
      <p:grpSp>
        <p:nvGrpSpPr>
          <p:cNvPr id="416" name="Shape 416"/>
          <p:cNvGrpSpPr/>
          <p:nvPr/>
        </p:nvGrpSpPr>
        <p:grpSpPr>
          <a:xfrm>
            <a:off x="3828270" y="954088"/>
            <a:ext cx="3640709" cy="5362782"/>
            <a:chOff x="14850" y="-64350"/>
            <a:chExt cx="2959175" cy="3061750"/>
          </a:xfrm>
        </p:grpSpPr>
        <p:sp>
          <p:nvSpPr>
            <p:cNvPr id="417" name="Shape 417"/>
            <p:cNvSpPr/>
            <p:nvPr/>
          </p:nvSpPr>
          <p:spPr>
            <a:xfrm>
              <a:off x="1699250" y="473775"/>
              <a:ext cx="45800" cy="93025"/>
            </a:xfrm>
            <a:custGeom>
              <a:avLst/>
              <a:gdLst/>
              <a:ahLst/>
              <a:cxnLst/>
              <a:rect l="0" t="0" r="0" b="0"/>
              <a:pathLst>
                <a:path w="1832" h="3721" extrusionOk="0">
                  <a:moveTo>
                    <a:pt x="50" y="243"/>
                  </a:moveTo>
                  <a:lnTo>
                    <a:pt x="743" y="35"/>
                  </a:lnTo>
                  <a:lnTo>
                    <a:pt x="1089" y="0"/>
                  </a:lnTo>
                  <a:lnTo>
                    <a:pt x="1337" y="0"/>
                  </a:lnTo>
                  <a:lnTo>
                    <a:pt x="1485" y="35"/>
                  </a:lnTo>
                  <a:lnTo>
                    <a:pt x="1634" y="104"/>
                  </a:lnTo>
                  <a:lnTo>
                    <a:pt x="1782" y="313"/>
                  </a:lnTo>
                  <a:lnTo>
                    <a:pt x="1832" y="522"/>
                  </a:lnTo>
                  <a:lnTo>
                    <a:pt x="1782" y="800"/>
                  </a:lnTo>
                  <a:lnTo>
                    <a:pt x="1733" y="1008"/>
                  </a:lnTo>
                  <a:lnTo>
                    <a:pt x="1535" y="1252"/>
                  </a:lnTo>
                  <a:lnTo>
                    <a:pt x="1386" y="1426"/>
                  </a:lnTo>
                  <a:lnTo>
                    <a:pt x="1188" y="1600"/>
                  </a:lnTo>
                  <a:lnTo>
                    <a:pt x="1089" y="1843"/>
                  </a:lnTo>
                  <a:lnTo>
                    <a:pt x="1089" y="2017"/>
                  </a:lnTo>
                  <a:lnTo>
                    <a:pt x="1089" y="2365"/>
                  </a:lnTo>
                  <a:lnTo>
                    <a:pt x="1089" y="2643"/>
                  </a:lnTo>
                  <a:lnTo>
                    <a:pt x="1139" y="2886"/>
                  </a:lnTo>
                  <a:lnTo>
                    <a:pt x="1089" y="3095"/>
                  </a:lnTo>
                  <a:lnTo>
                    <a:pt x="941" y="3338"/>
                  </a:lnTo>
                  <a:lnTo>
                    <a:pt x="743" y="3477"/>
                  </a:lnTo>
                  <a:lnTo>
                    <a:pt x="446" y="3616"/>
                  </a:lnTo>
                  <a:lnTo>
                    <a:pt x="0" y="3721"/>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18" name="Shape 418"/>
            <p:cNvSpPr/>
            <p:nvPr/>
          </p:nvSpPr>
          <p:spPr>
            <a:xfrm>
              <a:off x="1228950" y="473775"/>
              <a:ext cx="44575" cy="93025"/>
            </a:xfrm>
            <a:custGeom>
              <a:avLst/>
              <a:gdLst/>
              <a:ahLst/>
              <a:cxnLst/>
              <a:rect l="0" t="0" r="0" b="0"/>
              <a:pathLst>
                <a:path w="1783" h="3721" extrusionOk="0">
                  <a:moveTo>
                    <a:pt x="1783" y="243"/>
                  </a:moveTo>
                  <a:lnTo>
                    <a:pt x="1040" y="35"/>
                  </a:lnTo>
                  <a:lnTo>
                    <a:pt x="743" y="0"/>
                  </a:lnTo>
                  <a:lnTo>
                    <a:pt x="446" y="0"/>
                  </a:lnTo>
                  <a:lnTo>
                    <a:pt x="297" y="35"/>
                  </a:lnTo>
                  <a:lnTo>
                    <a:pt x="149" y="104"/>
                  </a:lnTo>
                  <a:lnTo>
                    <a:pt x="50" y="313"/>
                  </a:lnTo>
                  <a:lnTo>
                    <a:pt x="0" y="522"/>
                  </a:lnTo>
                  <a:lnTo>
                    <a:pt x="0" y="800"/>
                  </a:lnTo>
                  <a:lnTo>
                    <a:pt x="50" y="1008"/>
                  </a:lnTo>
                  <a:lnTo>
                    <a:pt x="248" y="1252"/>
                  </a:lnTo>
                  <a:lnTo>
                    <a:pt x="446" y="1426"/>
                  </a:lnTo>
                  <a:lnTo>
                    <a:pt x="594" y="1600"/>
                  </a:lnTo>
                  <a:lnTo>
                    <a:pt x="693" y="1843"/>
                  </a:lnTo>
                  <a:lnTo>
                    <a:pt x="743" y="2017"/>
                  </a:lnTo>
                  <a:lnTo>
                    <a:pt x="693" y="2365"/>
                  </a:lnTo>
                  <a:lnTo>
                    <a:pt x="693" y="2643"/>
                  </a:lnTo>
                  <a:lnTo>
                    <a:pt x="644" y="2886"/>
                  </a:lnTo>
                  <a:lnTo>
                    <a:pt x="693" y="3095"/>
                  </a:lnTo>
                  <a:lnTo>
                    <a:pt x="842" y="3338"/>
                  </a:lnTo>
                  <a:lnTo>
                    <a:pt x="1040" y="3477"/>
                  </a:lnTo>
                  <a:lnTo>
                    <a:pt x="1337" y="3616"/>
                  </a:lnTo>
                  <a:lnTo>
                    <a:pt x="1783" y="3721"/>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19" name="Shape 419"/>
            <p:cNvSpPr/>
            <p:nvPr/>
          </p:nvSpPr>
          <p:spPr>
            <a:xfrm>
              <a:off x="1363850" y="724125"/>
              <a:ext cx="256200" cy="108700"/>
            </a:xfrm>
            <a:custGeom>
              <a:avLst/>
              <a:gdLst/>
              <a:ahLst/>
              <a:cxnLst/>
              <a:rect l="0" t="0" r="0" b="0"/>
              <a:pathLst>
                <a:path w="10248" h="4348" extrusionOk="0">
                  <a:moveTo>
                    <a:pt x="0" y="1"/>
                  </a:moveTo>
                  <a:lnTo>
                    <a:pt x="0" y="4347"/>
                  </a:lnTo>
                  <a:lnTo>
                    <a:pt x="10248" y="4347"/>
                  </a:lnTo>
                  <a:lnTo>
                    <a:pt x="10248" y="1"/>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20" name="Shape 420"/>
            <p:cNvSpPr/>
            <p:nvPr/>
          </p:nvSpPr>
          <p:spPr>
            <a:xfrm>
              <a:off x="1264850" y="301650"/>
              <a:ext cx="450500" cy="465100"/>
            </a:xfrm>
            <a:custGeom>
              <a:avLst/>
              <a:gdLst/>
              <a:ahLst/>
              <a:cxnLst/>
              <a:rect l="0" t="0" r="0" b="0"/>
              <a:pathLst>
                <a:path w="18020" h="18604" extrusionOk="0">
                  <a:moveTo>
                    <a:pt x="1782" y="2991"/>
                  </a:moveTo>
                  <a:lnTo>
                    <a:pt x="1188" y="3790"/>
                  </a:lnTo>
                  <a:lnTo>
                    <a:pt x="743" y="4625"/>
                  </a:lnTo>
                  <a:lnTo>
                    <a:pt x="446" y="5425"/>
                  </a:lnTo>
                  <a:lnTo>
                    <a:pt x="248" y="6433"/>
                  </a:lnTo>
                  <a:lnTo>
                    <a:pt x="99" y="7546"/>
                  </a:lnTo>
                  <a:lnTo>
                    <a:pt x="50" y="8554"/>
                  </a:lnTo>
                  <a:lnTo>
                    <a:pt x="0" y="9563"/>
                  </a:lnTo>
                  <a:lnTo>
                    <a:pt x="0" y="10814"/>
                  </a:lnTo>
                  <a:lnTo>
                    <a:pt x="99" y="11823"/>
                  </a:lnTo>
                  <a:lnTo>
                    <a:pt x="297" y="12831"/>
                  </a:lnTo>
                  <a:lnTo>
                    <a:pt x="545" y="13561"/>
                  </a:lnTo>
                  <a:lnTo>
                    <a:pt x="990" y="14431"/>
                  </a:lnTo>
                  <a:lnTo>
                    <a:pt x="1584" y="15126"/>
                  </a:lnTo>
                  <a:lnTo>
                    <a:pt x="2129" y="15717"/>
                  </a:lnTo>
                  <a:lnTo>
                    <a:pt x="2970" y="16413"/>
                  </a:lnTo>
                  <a:lnTo>
                    <a:pt x="3861" y="17004"/>
                  </a:lnTo>
                  <a:lnTo>
                    <a:pt x="4901" y="17595"/>
                  </a:lnTo>
                  <a:lnTo>
                    <a:pt x="5941" y="17977"/>
                  </a:lnTo>
                  <a:lnTo>
                    <a:pt x="6980" y="18290"/>
                  </a:lnTo>
                  <a:lnTo>
                    <a:pt x="7475" y="18430"/>
                  </a:lnTo>
                  <a:lnTo>
                    <a:pt x="8119" y="18569"/>
                  </a:lnTo>
                  <a:lnTo>
                    <a:pt x="8960" y="18603"/>
                  </a:lnTo>
                  <a:lnTo>
                    <a:pt x="9456" y="18569"/>
                  </a:lnTo>
                  <a:lnTo>
                    <a:pt x="10198" y="18499"/>
                  </a:lnTo>
                  <a:lnTo>
                    <a:pt x="11040" y="18325"/>
                  </a:lnTo>
                  <a:lnTo>
                    <a:pt x="11733" y="18151"/>
                  </a:lnTo>
                  <a:lnTo>
                    <a:pt x="12475" y="17873"/>
                  </a:lnTo>
                  <a:lnTo>
                    <a:pt x="13218" y="17525"/>
                  </a:lnTo>
                  <a:lnTo>
                    <a:pt x="13861" y="17178"/>
                  </a:lnTo>
                  <a:lnTo>
                    <a:pt x="14505" y="16760"/>
                  </a:lnTo>
                  <a:lnTo>
                    <a:pt x="15050" y="16343"/>
                  </a:lnTo>
                  <a:lnTo>
                    <a:pt x="15495" y="15926"/>
                  </a:lnTo>
                  <a:lnTo>
                    <a:pt x="16139" y="15404"/>
                  </a:lnTo>
                  <a:lnTo>
                    <a:pt x="16535" y="14987"/>
                  </a:lnTo>
                  <a:lnTo>
                    <a:pt x="16931" y="14535"/>
                  </a:lnTo>
                  <a:lnTo>
                    <a:pt x="17129" y="14187"/>
                  </a:lnTo>
                  <a:lnTo>
                    <a:pt x="17327" y="13840"/>
                  </a:lnTo>
                  <a:lnTo>
                    <a:pt x="17525" y="13353"/>
                  </a:lnTo>
                  <a:lnTo>
                    <a:pt x="17723" y="12762"/>
                  </a:lnTo>
                  <a:lnTo>
                    <a:pt x="17871" y="11997"/>
                  </a:lnTo>
                  <a:lnTo>
                    <a:pt x="17970" y="11371"/>
                  </a:lnTo>
                  <a:lnTo>
                    <a:pt x="18020" y="10675"/>
                  </a:lnTo>
                  <a:lnTo>
                    <a:pt x="18020" y="9980"/>
                  </a:lnTo>
                  <a:lnTo>
                    <a:pt x="17970" y="9006"/>
                  </a:lnTo>
                  <a:lnTo>
                    <a:pt x="17921" y="8276"/>
                  </a:lnTo>
                  <a:lnTo>
                    <a:pt x="17822" y="7580"/>
                  </a:lnTo>
                  <a:lnTo>
                    <a:pt x="17772" y="6781"/>
                  </a:lnTo>
                  <a:lnTo>
                    <a:pt x="17723" y="6190"/>
                  </a:lnTo>
                  <a:lnTo>
                    <a:pt x="17574" y="5529"/>
                  </a:lnTo>
                  <a:lnTo>
                    <a:pt x="17426" y="5007"/>
                  </a:lnTo>
                  <a:lnTo>
                    <a:pt x="17178" y="4451"/>
                  </a:lnTo>
                  <a:lnTo>
                    <a:pt x="16931" y="3999"/>
                  </a:lnTo>
                  <a:lnTo>
                    <a:pt x="16683" y="3651"/>
                  </a:lnTo>
                  <a:lnTo>
                    <a:pt x="16436" y="3338"/>
                  </a:lnTo>
                  <a:lnTo>
                    <a:pt x="15990" y="2782"/>
                  </a:lnTo>
                  <a:lnTo>
                    <a:pt x="15644" y="2434"/>
                  </a:lnTo>
                  <a:lnTo>
                    <a:pt x="15248" y="2121"/>
                  </a:lnTo>
                  <a:lnTo>
                    <a:pt x="14753" y="1773"/>
                  </a:lnTo>
                  <a:lnTo>
                    <a:pt x="14307" y="1495"/>
                  </a:lnTo>
                  <a:lnTo>
                    <a:pt x="13812" y="1217"/>
                  </a:lnTo>
                  <a:lnTo>
                    <a:pt x="13168" y="939"/>
                  </a:lnTo>
                  <a:lnTo>
                    <a:pt x="12525" y="661"/>
                  </a:lnTo>
                  <a:lnTo>
                    <a:pt x="11733" y="417"/>
                  </a:lnTo>
                  <a:lnTo>
                    <a:pt x="10891" y="243"/>
                  </a:lnTo>
                  <a:lnTo>
                    <a:pt x="9951" y="104"/>
                  </a:lnTo>
                  <a:lnTo>
                    <a:pt x="9010" y="0"/>
                  </a:lnTo>
                  <a:lnTo>
                    <a:pt x="7673" y="104"/>
                  </a:lnTo>
                  <a:lnTo>
                    <a:pt x="6535" y="348"/>
                  </a:lnTo>
                  <a:lnTo>
                    <a:pt x="5347" y="696"/>
                  </a:lnTo>
                  <a:lnTo>
                    <a:pt x="4356" y="1113"/>
                  </a:lnTo>
                  <a:lnTo>
                    <a:pt x="3416" y="1600"/>
                  </a:lnTo>
                  <a:lnTo>
                    <a:pt x="2525" y="2260"/>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21" name="Shape 421"/>
            <p:cNvSpPr/>
            <p:nvPr/>
          </p:nvSpPr>
          <p:spPr>
            <a:xfrm>
              <a:off x="1398500" y="652850"/>
              <a:ext cx="183200" cy="27825"/>
            </a:xfrm>
            <a:custGeom>
              <a:avLst/>
              <a:gdLst/>
              <a:ahLst/>
              <a:cxnLst/>
              <a:rect l="0" t="0" r="0" b="0"/>
              <a:pathLst>
                <a:path w="7328" h="1113" extrusionOk="0">
                  <a:moveTo>
                    <a:pt x="1" y="765"/>
                  </a:moveTo>
                  <a:lnTo>
                    <a:pt x="248" y="626"/>
                  </a:lnTo>
                  <a:lnTo>
                    <a:pt x="595" y="417"/>
                  </a:lnTo>
                  <a:lnTo>
                    <a:pt x="1238" y="209"/>
                  </a:lnTo>
                  <a:lnTo>
                    <a:pt x="1981" y="70"/>
                  </a:lnTo>
                  <a:lnTo>
                    <a:pt x="2723" y="0"/>
                  </a:lnTo>
                  <a:lnTo>
                    <a:pt x="3367" y="0"/>
                  </a:lnTo>
                  <a:lnTo>
                    <a:pt x="3812" y="35"/>
                  </a:lnTo>
                  <a:lnTo>
                    <a:pt x="4159" y="0"/>
                  </a:lnTo>
                  <a:lnTo>
                    <a:pt x="4506" y="0"/>
                  </a:lnTo>
                  <a:lnTo>
                    <a:pt x="4951" y="35"/>
                  </a:lnTo>
                  <a:lnTo>
                    <a:pt x="5496" y="104"/>
                  </a:lnTo>
                  <a:lnTo>
                    <a:pt x="5991" y="209"/>
                  </a:lnTo>
                  <a:lnTo>
                    <a:pt x="6585" y="348"/>
                  </a:lnTo>
                  <a:lnTo>
                    <a:pt x="6882" y="487"/>
                  </a:lnTo>
                  <a:lnTo>
                    <a:pt x="7129" y="626"/>
                  </a:lnTo>
                  <a:lnTo>
                    <a:pt x="7327" y="835"/>
                  </a:lnTo>
                  <a:lnTo>
                    <a:pt x="7278" y="904"/>
                  </a:lnTo>
                  <a:lnTo>
                    <a:pt x="6585" y="1043"/>
                  </a:lnTo>
                  <a:lnTo>
                    <a:pt x="5397" y="1113"/>
                  </a:lnTo>
                  <a:lnTo>
                    <a:pt x="4258" y="1113"/>
                  </a:lnTo>
                  <a:lnTo>
                    <a:pt x="3070" y="1113"/>
                  </a:lnTo>
                  <a:lnTo>
                    <a:pt x="1486" y="1043"/>
                  </a:lnTo>
                  <a:lnTo>
                    <a:pt x="446" y="974"/>
                  </a:lnTo>
                  <a:lnTo>
                    <a:pt x="149" y="904"/>
                  </a:lnTo>
                  <a:close/>
                </a:path>
              </a:pathLst>
            </a:custGeom>
            <a:solidFill>
              <a:srgbClr val="FFE0C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22" name="Shape 422"/>
            <p:cNvSpPr/>
            <p:nvPr/>
          </p:nvSpPr>
          <p:spPr>
            <a:xfrm>
              <a:off x="1236375" y="258175"/>
              <a:ext cx="521075" cy="250375"/>
            </a:xfrm>
            <a:custGeom>
              <a:avLst/>
              <a:gdLst/>
              <a:ahLst/>
              <a:cxnLst/>
              <a:rect l="0" t="0" r="0" b="0"/>
              <a:pathLst>
                <a:path w="20843" h="10015" extrusionOk="0">
                  <a:moveTo>
                    <a:pt x="1238" y="10015"/>
                  </a:moveTo>
                  <a:lnTo>
                    <a:pt x="1040" y="9841"/>
                  </a:lnTo>
                  <a:lnTo>
                    <a:pt x="644" y="9528"/>
                  </a:lnTo>
                  <a:lnTo>
                    <a:pt x="1040" y="9389"/>
                  </a:lnTo>
                  <a:lnTo>
                    <a:pt x="793" y="9111"/>
                  </a:lnTo>
                  <a:lnTo>
                    <a:pt x="545" y="8798"/>
                  </a:lnTo>
                  <a:lnTo>
                    <a:pt x="347" y="8589"/>
                  </a:lnTo>
                  <a:lnTo>
                    <a:pt x="892" y="8589"/>
                  </a:lnTo>
                  <a:lnTo>
                    <a:pt x="743" y="8276"/>
                  </a:lnTo>
                  <a:lnTo>
                    <a:pt x="446" y="7929"/>
                  </a:lnTo>
                  <a:lnTo>
                    <a:pt x="0" y="7616"/>
                  </a:lnTo>
                  <a:lnTo>
                    <a:pt x="595" y="7581"/>
                  </a:lnTo>
                  <a:lnTo>
                    <a:pt x="446" y="7303"/>
                  </a:lnTo>
                  <a:lnTo>
                    <a:pt x="198" y="6955"/>
                  </a:lnTo>
                  <a:lnTo>
                    <a:pt x="545" y="7024"/>
                  </a:lnTo>
                  <a:lnTo>
                    <a:pt x="842" y="7094"/>
                  </a:lnTo>
                  <a:lnTo>
                    <a:pt x="743" y="6885"/>
                  </a:lnTo>
                  <a:lnTo>
                    <a:pt x="495" y="6642"/>
                  </a:lnTo>
                  <a:lnTo>
                    <a:pt x="793" y="6642"/>
                  </a:lnTo>
                  <a:lnTo>
                    <a:pt x="644" y="6259"/>
                  </a:lnTo>
                  <a:lnTo>
                    <a:pt x="941" y="6294"/>
                  </a:lnTo>
                  <a:lnTo>
                    <a:pt x="941" y="6016"/>
                  </a:lnTo>
                  <a:lnTo>
                    <a:pt x="842" y="5773"/>
                  </a:lnTo>
                  <a:lnTo>
                    <a:pt x="595" y="5355"/>
                  </a:lnTo>
                  <a:lnTo>
                    <a:pt x="941" y="5425"/>
                  </a:lnTo>
                  <a:lnTo>
                    <a:pt x="1288" y="5495"/>
                  </a:lnTo>
                  <a:lnTo>
                    <a:pt x="1040" y="5216"/>
                  </a:lnTo>
                  <a:lnTo>
                    <a:pt x="1535" y="5251"/>
                  </a:lnTo>
                  <a:lnTo>
                    <a:pt x="1931" y="5286"/>
                  </a:lnTo>
                  <a:lnTo>
                    <a:pt x="1585" y="4938"/>
                  </a:lnTo>
                  <a:lnTo>
                    <a:pt x="1387" y="4730"/>
                  </a:lnTo>
                  <a:lnTo>
                    <a:pt x="1090" y="4451"/>
                  </a:lnTo>
                  <a:lnTo>
                    <a:pt x="1486" y="4417"/>
                  </a:lnTo>
                  <a:lnTo>
                    <a:pt x="1882" y="4417"/>
                  </a:lnTo>
                  <a:lnTo>
                    <a:pt x="2228" y="4382"/>
                  </a:lnTo>
                  <a:lnTo>
                    <a:pt x="1931" y="4173"/>
                  </a:lnTo>
                  <a:lnTo>
                    <a:pt x="1585" y="3965"/>
                  </a:lnTo>
                  <a:lnTo>
                    <a:pt x="1981" y="3860"/>
                  </a:lnTo>
                  <a:lnTo>
                    <a:pt x="1783" y="3512"/>
                  </a:lnTo>
                  <a:lnTo>
                    <a:pt x="1585" y="3269"/>
                  </a:lnTo>
                  <a:lnTo>
                    <a:pt x="1436" y="3060"/>
                  </a:lnTo>
                  <a:lnTo>
                    <a:pt x="1882" y="3095"/>
                  </a:lnTo>
                  <a:lnTo>
                    <a:pt x="2278" y="3165"/>
                  </a:lnTo>
                  <a:lnTo>
                    <a:pt x="2377" y="2817"/>
                  </a:lnTo>
                  <a:lnTo>
                    <a:pt x="2327" y="2435"/>
                  </a:lnTo>
                  <a:lnTo>
                    <a:pt x="2228" y="2087"/>
                  </a:lnTo>
                  <a:lnTo>
                    <a:pt x="1882" y="1670"/>
                  </a:lnTo>
                  <a:lnTo>
                    <a:pt x="2575" y="1913"/>
                  </a:lnTo>
                  <a:lnTo>
                    <a:pt x="2872" y="2017"/>
                  </a:lnTo>
                  <a:lnTo>
                    <a:pt x="3218" y="2191"/>
                  </a:lnTo>
                  <a:lnTo>
                    <a:pt x="3614" y="2191"/>
                  </a:lnTo>
                  <a:lnTo>
                    <a:pt x="3614" y="1913"/>
                  </a:lnTo>
                  <a:lnTo>
                    <a:pt x="3713" y="1635"/>
                  </a:lnTo>
                  <a:lnTo>
                    <a:pt x="3961" y="1287"/>
                  </a:lnTo>
                  <a:lnTo>
                    <a:pt x="4159" y="1530"/>
                  </a:lnTo>
                  <a:lnTo>
                    <a:pt x="4307" y="1670"/>
                  </a:lnTo>
                  <a:lnTo>
                    <a:pt x="4604" y="1809"/>
                  </a:lnTo>
                  <a:lnTo>
                    <a:pt x="4802" y="1565"/>
                  </a:lnTo>
                  <a:lnTo>
                    <a:pt x="5050" y="1322"/>
                  </a:lnTo>
                  <a:lnTo>
                    <a:pt x="5495" y="1078"/>
                  </a:lnTo>
                  <a:lnTo>
                    <a:pt x="5892" y="800"/>
                  </a:lnTo>
                  <a:lnTo>
                    <a:pt x="6387" y="592"/>
                  </a:lnTo>
                  <a:lnTo>
                    <a:pt x="6981" y="487"/>
                  </a:lnTo>
                  <a:lnTo>
                    <a:pt x="7773" y="383"/>
                  </a:lnTo>
                  <a:lnTo>
                    <a:pt x="8911" y="174"/>
                  </a:lnTo>
                  <a:lnTo>
                    <a:pt x="9654" y="70"/>
                  </a:lnTo>
                  <a:lnTo>
                    <a:pt x="10297" y="35"/>
                  </a:lnTo>
                  <a:lnTo>
                    <a:pt x="10793" y="0"/>
                  </a:lnTo>
                  <a:lnTo>
                    <a:pt x="11535" y="0"/>
                  </a:lnTo>
                  <a:lnTo>
                    <a:pt x="12921" y="35"/>
                  </a:lnTo>
                  <a:lnTo>
                    <a:pt x="12426" y="174"/>
                  </a:lnTo>
                  <a:lnTo>
                    <a:pt x="12129" y="383"/>
                  </a:lnTo>
                  <a:lnTo>
                    <a:pt x="12030" y="487"/>
                  </a:lnTo>
                  <a:lnTo>
                    <a:pt x="12525" y="592"/>
                  </a:lnTo>
                  <a:lnTo>
                    <a:pt x="13119" y="626"/>
                  </a:lnTo>
                  <a:lnTo>
                    <a:pt x="13713" y="592"/>
                  </a:lnTo>
                  <a:lnTo>
                    <a:pt x="14258" y="557"/>
                  </a:lnTo>
                  <a:lnTo>
                    <a:pt x="14703" y="487"/>
                  </a:lnTo>
                  <a:lnTo>
                    <a:pt x="15545" y="522"/>
                  </a:lnTo>
                  <a:lnTo>
                    <a:pt x="15000" y="661"/>
                  </a:lnTo>
                  <a:lnTo>
                    <a:pt x="14555" y="905"/>
                  </a:lnTo>
                  <a:lnTo>
                    <a:pt x="15000" y="939"/>
                  </a:lnTo>
                  <a:lnTo>
                    <a:pt x="15396" y="905"/>
                  </a:lnTo>
                  <a:lnTo>
                    <a:pt x="15991" y="939"/>
                  </a:lnTo>
                  <a:lnTo>
                    <a:pt x="16931" y="1148"/>
                  </a:lnTo>
                  <a:lnTo>
                    <a:pt x="16387" y="1217"/>
                  </a:lnTo>
                  <a:lnTo>
                    <a:pt x="15892" y="1287"/>
                  </a:lnTo>
                  <a:lnTo>
                    <a:pt x="15595" y="1391"/>
                  </a:lnTo>
                  <a:lnTo>
                    <a:pt x="16238" y="1461"/>
                  </a:lnTo>
                  <a:lnTo>
                    <a:pt x="16733" y="1530"/>
                  </a:lnTo>
                  <a:lnTo>
                    <a:pt x="17080" y="1565"/>
                  </a:lnTo>
                  <a:lnTo>
                    <a:pt x="17575" y="1704"/>
                  </a:lnTo>
                  <a:lnTo>
                    <a:pt x="18169" y="1913"/>
                  </a:lnTo>
                  <a:lnTo>
                    <a:pt x="19060" y="2122"/>
                  </a:lnTo>
                  <a:lnTo>
                    <a:pt x="18515" y="2226"/>
                  </a:lnTo>
                  <a:lnTo>
                    <a:pt x="18119" y="2365"/>
                  </a:lnTo>
                  <a:lnTo>
                    <a:pt x="17822" y="2504"/>
                  </a:lnTo>
                  <a:lnTo>
                    <a:pt x="17773" y="2678"/>
                  </a:lnTo>
                  <a:lnTo>
                    <a:pt x="18169" y="2713"/>
                  </a:lnTo>
                  <a:lnTo>
                    <a:pt x="18565" y="2817"/>
                  </a:lnTo>
                  <a:lnTo>
                    <a:pt x="18961" y="2956"/>
                  </a:lnTo>
                  <a:lnTo>
                    <a:pt x="19555" y="3060"/>
                  </a:lnTo>
                  <a:lnTo>
                    <a:pt x="20000" y="3026"/>
                  </a:lnTo>
                  <a:lnTo>
                    <a:pt x="19654" y="3304"/>
                  </a:lnTo>
                  <a:lnTo>
                    <a:pt x="19555" y="3721"/>
                  </a:lnTo>
                  <a:lnTo>
                    <a:pt x="19753" y="4069"/>
                  </a:lnTo>
                  <a:lnTo>
                    <a:pt x="19901" y="4382"/>
                  </a:lnTo>
                  <a:lnTo>
                    <a:pt x="20000" y="4660"/>
                  </a:lnTo>
                  <a:lnTo>
                    <a:pt x="19654" y="5182"/>
                  </a:lnTo>
                  <a:lnTo>
                    <a:pt x="20842" y="5147"/>
                  </a:lnTo>
                  <a:lnTo>
                    <a:pt x="19802" y="5634"/>
                  </a:lnTo>
                  <a:lnTo>
                    <a:pt x="19456" y="5947"/>
                  </a:lnTo>
                  <a:lnTo>
                    <a:pt x="19307" y="6503"/>
                  </a:lnTo>
                  <a:lnTo>
                    <a:pt x="19802" y="6746"/>
                  </a:lnTo>
                  <a:lnTo>
                    <a:pt x="19604" y="7094"/>
                  </a:lnTo>
                  <a:lnTo>
                    <a:pt x="19456" y="7546"/>
                  </a:lnTo>
                  <a:lnTo>
                    <a:pt x="19802" y="7929"/>
                  </a:lnTo>
                  <a:lnTo>
                    <a:pt x="19307" y="8485"/>
                  </a:lnTo>
                  <a:lnTo>
                    <a:pt x="19109" y="8833"/>
                  </a:lnTo>
                  <a:lnTo>
                    <a:pt x="18862" y="9945"/>
                  </a:lnTo>
                  <a:lnTo>
                    <a:pt x="18466" y="7337"/>
                  </a:lnTo>
                  <a:lnTo>
                    <a:pt x="18020" y="6364"/>
                  </a:lnTo>
                  <a:lnTo>
                    <a:pt x="17080" y="4903"/>
                  </a:lnTo>
                  <a:lnTo>
                    <a:pt x="16288" y="4417"/>
                  </a:lnTo>
                  <a:lnTo>
                    <a:pt x="15050" y="4173"/>
                  </a:lnTo>
                  <a:lnTo>
                    <a:pt x="13713" y="4104"/>
                  </a:lnTo>
                  <a:lnTo>
                    <a:pt x="12278" y="3860"/>
                  </a:lnTo>
                  <a:lnTo>
                    <a:pt x="11040" y="3652"/>
                  </a:lnTo>
                  <a:lnTo>
                    <a:pt x="9604" y="3408"/>
                  </a:lnTo>
                  <a:lnTo>
                    <a:pt x="8268" y="3339"/>
                  </a:lnTo>
                  <a:lnTo>
                    <a:pt x="5793" y="3269"/>
                  </a:lnTo>
                  <a:lnTo>
                    <a:pt x="5495" y="3478"/>
                  </a:lnTo>
                  <a:lnTo>
                    <a:pt x="5099" y="3686"/>
                  </a:lnTo>
                  <a:lnTo>
                    <a:pt x="4703" y="3860"/>
                  </a:lnTo>
                  <a:lnTo>
                    <a:pt x="4406" y="3860"/>
                  </a:lnTo>
                  <a:lnTo>
                    <a:pt x="4060" y="3965"/>
                  </a:lnTo>
                  <a:lnTo>
                    <a:pt x="3713" y="4417"/>
                  </a:lnTo>
                  <a:lnTo>
                    <a:pt x="3317" y="4869"/>
                  </a:lnTo>
                  <a:lnTo>
                    <a:pt x="3218" y="5495"/>
                  </a:lnTo>
                  <a:lnTo>
                    <a:pt x="2921" y="5912"/>
                  </a:lnTo>
                  <a:lnTo>
                    <a:pt x="2624" y="6399"/>
                  </a:lnTo>
                  <a:lnTo>
                    <a:pt x="2278" y="6746"/>
                  </a:lnTo>
                  <a:lnTo>
                    <a:pt x="1981" y="7129"/>
                  </a:lnTo>
                  <a:lnTo>
                    <a:pt x="1783" y="7581"/>
                  </a:lnTo>
                  <a:lnTo>
                    <a:pt x="1634" y="8102"/>
                  </a:lnTo>
                  <a:close/>
                </a:path>
              </a:pathLst>
            </a:custGeom>
            <a:solidFill>
              <a:srgbClr val="20100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23" name="Shape 423"/>
            <p:cNvSpPr/>
            <p:nvPr/>
          </p:nvSpPr>
          <p:spPr>
            <a:xfrm>
              <a:off x="1368800" y="499850"/>
              <a:ext cx="45825" cy="32175"/>
            </a:xfrm>
            <a:custGeom>
              <a:avLst/>
              <a:gdLst/>
              <a:ahLst/>
              <a:cxnLst/>
              <a:rect l="0" t="0" r="0" b="0"/>
              <a:pathLst>
                <a:path w="1833" h="1287" extrusionOk="0">
                  <a:moveTo>
                    <a:pt x="916" y="0"/>
                  </a:moveTo>
                  <a:cubicBezTo>
                    <a:pt x="411" y="0"/>
                    <a:pt x="0" y="288"/>
                    <a:pt x="0" y="643"/>
                  </a:cubicBezTo>
                  <a:cubicBezTo>
                    <a:pt x="0" y="999"/>
                    <a:pt x="411" y="1287"/>
                    <a:pt x="916" y="1287"/>
                  </a:cubicBezTo>
                  <a:cubicBezTo>
                    <a:pt x="1422" y="1287"/>
                    <a:pt x="1832" y="999"/>
                    <a:pt x="1832" y="643"/>
                  </a:cubicBezTo>
                  <a:cubicBezTo>
                    <a:pt x="1832" y="288"/>
                    <a:pt x="1422" y="0"/>
                    <a:pt x="916" y="0"/>
                  </a:cubicBezTo>
                  <a:close/>
                </a:path>
              </a:pathLst>
            </a:custGeom>
            <a:solidFill>
              <a:srgbClr val="4040FF"/>
            </a:solidFill>
            <a:ln w="9900" cap="rnd">
              <a:solidFill>
                <a:srgbClr val="000080"/>
              </a:solidFill>
              <a:prstDash val="solid"/>
              <a:round/>
              <a:headEnd type="none" w="med" len="med"/>
              <a:tailEnd type="none" w="med" len="med"/>
            </a:ln>
          </p:spPr>
          <p:txBody>
            <a:bodyPr lIns="91425" tIns="91425" rIns="91425" bIns="91425" anchor="ctr" anchorCtr="0">
              <a:noAutofit/>
            </a:bodyPr>
            <a:lstStyle/>
            <a:p>
              <a:endParaRPr/>
            </a:p>
          </p:txBody>
        </p:sp>
        <p:sp>
          <p:nvSpPr>
            <p:cNvPr id="424" name="Shape 424"/>
            <p:cNvSpPr/>
            <p:nvPr/>
          </p:nvSpPr>
          <p:spPr>
            <a:xfrm>
              <a:off x="1383650" y="506800"/>
              <a:ext cx="16125" cy="13050"/>
            </a:xfrm>
            <a:custGeom>
              <a:avLst/>
              <a:gdLst/>
              <a:ahLst/>
              <a:cxnLst/>
              <a:rect l="0" t="0" r="0" b="0"/>
              <a:pathLst>
                <a:path w="645" h="522" extrusionOk="0">
                  <a:moveTo>
                    <a:pt x="322" y="0"/>
                  </a:moveTo>
                  <a:cubicBezTo>
                    <a:pt x="145" y="0"/>
                    <a:pt x="1" y="117"/>
                    <a:pt x="1" y="261"/>
                  </a:cubicBezTo>
                  <a:cubicBezTo>
                    <a:pt x="1" y="405"/>
                    <a:pt x="145" y="522"/>
                    <a:pt x="322" y="522"/>
                  </a:cubicBezTo>
                  <a:cubicBezTo>
                    <a:pt x="500" y="522"/>
                    <a:pt x="644" y="405"/>
                    <a:pt x="644" y="261"/>
                  </a:cubicBezTo>
                  <a:cubicBezTo>
                    <a:pt x="644" y="117"/>
                    <a:pt x="500" y="0"/>
                    <a:pt x="322" y="0"/>
                  </a:cubicBezTo>
                  <a:close/>
                </a:path>
              </a:pathLst>
            </a:custGeom>
            <a:solidFill>
              <a:srgbClr val="FFFFFF"/>
            </a:solidFill>
            <a:ln>
              <a:noFill/>
            </a:ln>
          </p:spPr>
          <p:txBody>
            <a:bodyPr lIns="91425" tIns="91425" rIns="91425" bIns="91425" anchor="ctr" anchorCtr="0">
              <a:noAutofit/>
            </a:bodyPr>
            <a:lstStyle/>
            <a:p>
              <a:endParaRPr/>
            </a:p>
          </p:txBody>
        </p:sp>
        <p:sp>
          <p:nvSpPr>
            <p:cNvPr id="425" name="Shape 425"/>
            <p:cNvSpPr/>
            <p:nvPr/>
          </p:nvSpPr>
          <p:spPr>
            <a:xfrm>
              <a:off x="1551975" y="499850"/>
              <a:ext cx="45800" cy="32175"/>
            </a:xfrm>
            <a:custGeom>
              <a:avLst/>
              <a:gdLst/>
              <a:ahLst/>
              <a:cxnLst/>
              <a:rect l="0" t="0" r="0" b="0"/>
              <a:pathLst>
                <a:path w="1832" h="1287" extrusionOk="0">
                  <a:moveTo>
                    <a:pt x="916" y="0"/>
                  </a:moveTo>
                  <a:cubicBezTo>
                    <a:pt x="410" y="0"/>
                    <a:pt x="0" y="288"/>
                    <a:pt x="0" y="643"/>
                  </a:cubicBezTo>
                  <a:cubicBezTo>
                    <a:pt x="0" y="999"/>
                    <a:pt x="410" y="1287"/>
                    <a:pt x="916" y="1287"/>
                  </a:cubicBezTo>
                  <a:cubicBezTo>
                    <a:pt x="1422" y="1287"/>
                    <a:pt x="1832" y="999"/>
                    <a:pt x="1832" y="643"/>
                  </a:cubicBezTo>
                  <a:cubicBezTo>
                    <a:pt x="1832" y="288"/>
                    <a:pt x="1422" y="0"/>
                    <a:pt x="916" y="0"/>
                  </a:cubicBezTo>
                  <a:close/>
                </a:path>
              </a:pathLst>
            </a:custGeom>
            <a:solidFill>
              <a:srgbClr val="4040FF"/>
            </a:solidFill>
            <a:ln w="9900" cap="rnd">
              <a:solidFill>
                <a:srgbClr val="000080"/>
              </a:solidFill>
              <a:prstDash val="solid"/>
              <a:round/>
              <a:headEnd type="none" w="med" len="med"/>
              <a:tailEnd type="none" w="med" len="med"/>
            </a:ln>
          </p:spPr>
          <p:txBody>
            <a:bodyPr lIns="91425" tIns="91425" rIns="91425" bIns="91425" anchor="ctr" anchorCtr="0">
              <a:noAutofit/>
            </a:bodyPr>
            <a:lstStyle/>
            <a:p>
              <a:endParaRPr/>
            </a:p>
          </p:txBody>
        </p:sp>
        <p:sp>
          <p:nvSpPr>
            <p:cNvPr id="426" name="Shape 426"/>
            <p:cNvSpPr/>
            <p:nvPr/>
          </p:nvSpPr>
          <p:spPr>
            <a:xfrm>
              <a:off x="1565575" y="506800"/>
              <a:ext cx="16125" cy="14800"/>
            </a:xfrm>
            <a:custGeom>
              <a:avLst/>
              <a:gdLst/>
              <a:ahLst/>
              <a:cxnLst/>
              <a:rect l="0" t="0" r="0" b="0"/>
              <a:pathLst>
                <a:path w="645" h="592" extrusionOk="0">
                  <a:moveTo>
                    <a:pt x="323" y="0"/>
                  </a:moveTo>
                  <a:cubicBezTo>
                    <a:pt x="145" y="0"/>
                    <a:pt x="1" y="133"/>
                    <a:pt x="1" y="296"/>
                  </a:cubicBezTo>
                  <a:cubicBezTo>
                    <a:pt x="1" y="459"/>
                    <a:pt x="145" y="592"/>
                    <a:pt x="323" y="592"/>
                  </a:cubicBezTo>
                  <a:cubicBezTo>
                    <a:pt x="500" y="592"/>
                    <a:pt x="644" y="459"/>
                    <a:pt x="644" y="296"/>
                  </a:cubicBezTo>
                  <a:cubicBezTo>
                    <a:pt x="644" y="133"/>
                    <a:pt x="500" y="0"/>
                    <a:pt x="323" y="0"/>
                  </a:cubicBezTo>
                  <a:close/>
                </a:path>
              </a:pathLst>
            </a:custGeom>
            <a:solidFill>
              <a:srgbClr val="FFFFFF"/>
            </a:solidFill>
            <a:ln>
              <a:noFill/>
            </a:ln>
          </p:spPr>
          <p:txBody>
            <a:bodyPr lIns="91425" tIns="91425" rIns="91425" bIns="91425" anchor="ctr" anchorCtr="0">
              <a:noAutofit/>
            </a:bodyPr>
            <a:lstStyle/>
            <a:p>
              <a:endParaRPr/>
            </a:p>
          </p:txBody>
        </p:sp>
        <p:sp>
          <p:nvSpPr>
            <p:cNvPr id="427" name="Shape 427"/>
            <p:cNvSpPr/>
            <p:nvPr/>
          </p:nvSpPr>
          <p:spPr>
            <a:xfrm>
              <a:off x="1431925" y="587650"/>
              <a:ext cx="110175" cy="39125"/>
            </a:xfrm>
            <a:custGeom>
              <a:avLst/>
              <a:gdLst/>
              <a:ahLst/>
              <a:cxnLst/>
              <a:rect l="0" t="0" r="0" b="0"/>
              <a:pathLst>
                <a:path w="4407" h="1565" fill="none" extrusionOk="0">
                  <a:moveTo>
                    <a:pt x="0" y="0"/>
                  </a:moveTo>
                  <a:cubicBezTo>
                    <a:pt x="0" y="864"/>
                    <a:pt x="987" y="1565"/>
                    <a:pt x="2203" y="1565"/>
                  </a:cubicBezTo>
                  <a:cubicBezTo>
                    <a:pt x="3420" y="1565"/>
                    <a:pt x="4406" y="864"/>
                    <a:pt x="4406" y="0"/>
                  </a:cubicBez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28" name="Shape 428"/>
            <p:cNvSpPr/>
            <p:nvPr/>
          </p:nvSpPr>
          <p:spPr>
            <a:xfrm>
              <a:off x="1334150" y="419875"/>
              <a:ext cx="96550" cy="57400"/>
            </a:xfrm>
            <a:custGeom>
              <a:avLst/>
              <a:gdLst/>
              <a:ahLst/>
              <a:cxnLst/>
              <a:rect l="0" t="0" r="0" b="0"/>
              <a:pathLst>
                <a:path w="3862" h="2296" extrusionOk="0">
                  <a:moveTo>
                    <a:pt x="3317" y="174"/>
                  </a:moveTo>
                  <a:lnTo>
                    <a:pt x="2921" y="278"/>
                  </a:lnTo>
                  <a:lnTo>
                    <a:pt x="2525" y="417"/>
                  </a:lnTo>
                  <a:lnTo>
                    <a:pt x="2228" y="556"/>
                  </a:lnTo>
                  <a:lnTo>
                    <a:pt x="1981" y="696"/>
                  </a:lnTo>
                  <a:lnTo>
                    <a:pt x="1733" y="974"/>
                  </a:lnTo>
                  <a:lnTo>
                    <a:pt x="1485" y="1287"/>
                  </a:lnTo>
                  <a:lnTo>
                    <a:pt x="1287" y="1530"/>
                  </a:lnTo>
                  <a:lnTo>
                    <a:pt x="1089" y="1704"/>
                  </a:lnTo>
                  <a:lnTo>
                    <a:pt x="842" y="1913"/>
                  </a:lnTo>
                  <a:lnTo>
                    <a:pt x="0" y="2295"/>
                  </a:lnTo>
                  <a:lnTo>
                    <a:pt x="545" y="2191"/>
                  </a:lnTo>
                  <a:lnTo>
                    <a:pt x="891" y="2121"/>
                  </a:lnTo>
                  <a:lnTo>
                    <a:pt x="1238" y="1982"/>
                  </a:lnTo>
                  <a:lnTo>
                    <a:pt x="1634" y="1739"/>
                  </a:lnTo>
                  <a:lnTo>
                    <a:pt x="1832" y="1565"/>
                  </a:lnTo>
                  <a:lnTo>
                    <a:pt x="2129" y="1287"/>
                  </a:lnTo>
                  <a:lnTo>
                    <a:pt x="2278" y="1043"/>
                  </a:lnTo>
                  <a:lnTo>
                    <a:pt x="2476" y="835"/>
                  </a:lnTo>
                  <a:lnTo>
                    <a:pt x="2723" y="591"/>
                  </a:lnTo>
                  <a:lnTo>
                    <a:pt x="2971" y="487"/>
                  </a:lnTo>
                  <a:lnTo>
                    <a:pt x="3367" y="348"/>
                  </a:lnTo>
                  <a:lnTo>
                    <a:pt x="3664" y="244"/>
                  </a:lnTo>
                  <a:lnTo>
                    <a:pt x="3862" y="0"/>
                  </a:lnTo>
                  <a:close/>
                </a:path>
              </a:pathLst>
            </a:custGeom>
            <a:solidFill>
              <a:srgbClr val="201000"/>
            </a:solidFill>
            <a:ln>
              <a:noFill/>
            </a:ln>
          </p:spPr>
          <p:txBody>
            <a:bodyPr lIns="91425" tIns="91425" rIns="91425" bIns="91425" anchor="ctr" anchorCtr="0">
              <a:noAutofit/>
            </a:bodyPr>
            <a:lstStyle/>
            <a:p>
              <a:endParaRPr/>
            </a:p>
          </p:txBody>
        </p:sp>
        <p:sp>
          <p:nvSpPr>
            <p:cNvPr id="429" name="Shape 429"/>
            <p:cNvSpPr/>
            <p:nvPr/>
          </p:nvSpPr>
          <p:spPr>
            <a:xfrm>
              <a:off x="1553200" y="424200"/>
              <a:ext cx="96575" cy="57400"/>
            </a:xfrm>
            <a:custGeom>
              <a:avLst/>
              <a:gdLst/>
              <a:ahLst/>
              <a:cxnLst/>
              <a:rect l="0" t="0" r="0" b="0"/>
              <a:pathLst>
                <a:path w="3863" h="2296" extrusionOk="0">
                  <a:moveTo>
                    <a:pt x="545" y="175"/>
                  </a:moveTo>
                  <a:lnTo>
                    <a:pt x="991" y="279"/>
                  </a:lnTo>
                  <a:lnTo>
                    <a:pt x="1337" y="383"/>
                  </a:lnTo>
                  <a:lnTo>
                    <a:pt x="1634" y="523"/>
                  </a:lnTo>
                  <a:lnTo>
                    <a:pt x="1882" y="696"/>
                  </a:lnTo>
                  <a:lnTo>
                    <a:pt x="2129" y="975"/>
                  </a:lnTo>
                  <a:lnTo>
                    <a:pt x="2377" y="1288"/>
                  </a:lnTo>
                  <a:lnTo>
                    <a:pt x="2575" y="1531"/>
                  </a:lnTo>
                  <a:lnTo>
                    <a:pt x="2773" y="1705"/>
                  </a:lnTo>
                  <a:lnTo>
                    <a:pt x="3021" y="1913"/>
                  </a:lnTo>
                  <a:lnTo>
                    <a:pt x="3862" y="2296"/>
                  </a:lnTo>
                  <a:lnTo>
                    <a:pt x="3318" y="2192"/>
                  </a:lnTo>
                  <a:lnTo>
                    <a:pt x="2971" y="2087"/>
                  </a:lnTo>
                  <a:lnTo>
                    <a:pt x="2624" y="1948"/>
                  </a:lnTo>
                  <a:lnTo>
                    <a:pt x="2228" y="1740"/>
                  </a:lnTo>
                  <a:lnTo>
                    <a:pt x="2030" y="1566"/>
                  </a:lnTo>
                  <a:lnTo>
                    <a:pt x="1733" y="1253"/>
                  </a:lnTo>
                  <a:lnTo>
                    <a:pt x="1585" y="1044"/>
                  </a:lnTo>
                  <a:lnTo>
                    <a:pt x="1387" y="836"/>
                  </a:lnTo>
                  <a:lnTo>
                    <a:pt x="1139" y="592"/>
                  </a:lnTo>
                  <a:lnTo>
                    <a:pt x="892" y="488"/>
                  </a:lnTo>
                  <a:lnTo>
                    <a:pt x="496" y="349"/>
                  </a:lnTo>
                  <a:lnTo>
                    <a:pt x="199" y="244"/>
                  </a:lnTo>
                  <a:lnTo>
                    <a:pt x="1" y="1"/>
                  </a:lnTo>
                  <a:close/>
                </a:path>
              </a:pathLst>
            </a:custGeom>
            <a:solidFill>
              <a:srgbClr val="201000"/>
            </a:solidFill>
            <a:ln>
              <a:noFill/>
            </a:ln>
          </p:spPr>
          <p:txBody>
            <a:bodyPr lIns="91425" tIns="91425" rIns="91425" bIns="91425" anchor="ctr" anchorCtr="0">
              <a:noAutofit/>
            </a:bodyPr>
            <a:lstStyle/>
            <a:p>
              <a:endParaRPr/>
            </a:p>
          </p:txBody>
        </p:sp>
        <p:sp>
          <p:nvSpPr>
            <p:cNvPr id="430" name="Shape 430"/>
            <p:cNvSpPr/>
            <p:nvPr/>
          </p:nvSpPr>
          <p:spPr>
            <a:xfrm>
              <a:off x="1513600" y="468550"/>
              <a:ext cx="138650" cy="97375"/>
            </a:xfrm>
            <a:custGeom>
              <a:avLst/>
              <a:gdLst/>
              <a:ahLst/>
              <a:cxnLst/>
              <a:rect l="0" t="0" r="0" b="0"/>
              <a:pathLst>
                <a:path w="5546" h="3895" fill="none" extrusionOk="0">
                  <a:moveTo>
                    <a:pt x="5545" y="1948"/>
                  </a:moveTo>
                  <a:cubicBezTo>
                    <a:pt x="5545" y="3023"/>
                    <a:pt x="4304" y="3895"/>
                    <a:pt x="2773" y="3895"/>
                  </a:cubicBezTo>
                  <a:cubicBezTo>
                    <a:pt x="1242" y="3895"/>
                    <a:pt x="1" y="3023"/>
                    <a:pt x="1" y="1948"/>
                  </a:cubicBezTo>
                  <a:cubicBezTo>
                    <a:pt x="1" y="872"/>
                    <a:pt x="1242" y="0"/>
                    <a:pt x="2773" y="0"/>
                  </a:cubicBezTo>
                  <a:cubicBezTo>
                    <a:pt x="4304" y="0"/>
                    <a:pt x="5545" y="872"/>
                    <a:pt x="5545" y="1948"/>
                  </a:cubicBezTo>
                  <a:close/>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31" name="Shape 431"/>
            <p:cNvSpPr/>
            <p:nvPr/>
          </p:nvSpPr>
          <p:spPr>
            <a:xfrm>
              <a:off x="1323000" y="468550"/>
              <a:ext cx="138650" cy="97375"/>
            </a:xfrm>
            <a:custGeom>
              <a:avLst/>
              <a:gdLst/>
              <a:ahLst/>
              <a:cxnLst/>
              <a:rect l="0" t="0" r="0" b="0"/>
              <a:pathLst>
                <a:path w="5546" h="3895" fill="none" extrusionOk="0">
                  <a:moveTo>
                    <a:pt x="5545" y="1948"/>
                  </a:moveTo>
                  <a:cubicBezTo>
                    <a:pt x="5545" y="3023"/>
                    <a:pt x="4304" y="3895"/>
                    <a:pt x="2773" y="3895"/>
                  </a:cubicBezTo>
                  <a:cubicBezTo>
                    <a:pt x="1242" y="3895"/>
                    <a:pt x="1" y="3023"/>
                    <a:pt x="1" y="1948"/>
                  </a:cubicBezTo>
                  <a:cubicBezTo>
                    <a:pt x="1" y="872"/>
                    <a:pt x="1242" y="0"/>
                    <a:pt x="2773" y="0"/>
                  </a:cubicBezTo>
                  <a:cubicBezTo>
                    <a:pt x="4304" y="0"/>
                    <a:pt x="5545" y="872"/>
                    <a:pt x="5545" y="1948"/>
                  </a:cubicBezTo>
                  <a:close/>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32" name="Shape 432"/>
            <p:cNvSpPr/>
            <p:nvPr/>
          </p:nvSpPr>
          <p:spPr>
            <a:xfrm>
              <a:off x="1452800" y="493000"/>
              <a:ext cx="66025" cy="14575"/>
            </a:xfrm>
            <a:custGeom>
              <a:avLst/>
              <a:gdLst/>
              <a:ahLst/>
              <a:cxnLst/>
              <a:rect l="0" t="0" r="0" b="0"/>
              <a:pathLst>
                <a:path w="2641" h="583" fill="none" extrusionOk="0">
                  <a:moveTo>
                    <a:pt x="2640" y="403"/>
                  </a:moveTo>
                  <a:cubicBezTo>
                    <a:pt x="2288" y="137"/>
                    <a:pt x="1775" y="1"/>
                    <a:pt x="1255" y="36"/>
                  </a:cubicBezTo>
                  <a:cubicBezTo>
                    <a:pt x="736" y="72"/>
                    <a:pt x="271" y="274"/>
                    <a:pt x="0" y="583"/>
                  </a:cubicBez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33" name="Shape 433"/>
            <p:cNvSpPr/>
            <p:nvPr/>
          </p:nvSpPr>
          <p:spPr>
            <a:xfrm>
              <a:off x="1202950" y="487675"/>
              <a:ext cx="189400" cy="23500"/>
            </a:xfrm>
            <a:custGeom>
              <a:avLst/>
              <a:gdLst/>
              <a:ahLst/>
              <a:cxnLst/>
              <a:rect l="0" t="0" r="0" b="0"/>
              <a:pathLst>
                <a:path w="7576" h="940" fill="none" extrusionOk="0">
                  <a:moveTo>
                    <a:pt x="1" y="0"/>
                  </a:moveTo>
                  <a:lnTo>
                    <a:pt x="7575" y="939"/>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34" name="Shape 434"/>
            <p:cNvSpPr/>
            <p:nvPr/>
          </p:nvSpPr>
          <p:spPr>
            <a:xfrm>
              <a:off x="1579200" y="465950"/>
              <a:ext cx="204225" cy="52175"/>
            </a:xfrm>
            <a:custGeom>
              <a:avLst/>
              <a:gdLst/>
              <a:ahLst/>
              <a:cxnLst/>
              <a:rect l="0" t="0" r="0" b="0"/>
              <a:pathLst>
                <a:path w="8169" h="2087" fill="none" extrusionOk="0">
                  <a:moveTo>
                    <a:pt x="0" y="2086"/>
                  </a:moveTo>
                  <a:lnTo>
                    <a:pt x="8169" y="0"/>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35" name="Shape 435"/>
            <p:cNvSpPr/>
            <p:nvPr/>
          </p:nvSpPr>
          <p:spPr>
            <a:xfrm>
              <a:off x="1477700" y="703250"/>
              <a:ext cx="26025" cy="2650"/>
            </a:xfrm>
            <a:custGeom>
              <a:avLst/>
              <a:gdLst/>
              <a:ahLst/>
              <a:cxnLst/>
              <a:rect l="0" t="0" r="0" b="0"/>
              <a:pathLst>
                <a:path w="1041" h="106" fill="none" extrusionOk="0">
                  <a:moveTo>
                    <a:pt x="1" y="71"/>
                  </a:moveTo>
                  <a:lnTo>
                    <a:pt x="397" y="1"/>
                  </a:lnTo>
                  <a:lnTo>
                    <a:pt x="743" y="71"/>
                  </a:lnTo>
                  <a:lnTo>
                    <a:pt x="1041" y="105"/>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36" name="Shape 436"/>
            <p:cNvSpPr/>
            <p:nvPr/>
          </p:nvSpPr>
          <p:spPr>
            <a:xfrm>
              <a:off x="1113850" y="751950"/>
              <a:ext cx="774775" cy="873675"/>
            </a:xfrm>
            <a:custGeom>
              <a:avLst/>
              <a:gdLst/>
              <a:ahLst/>
              <a:cxnLst/>
              <a:rect l="0" t="0" r="0" b="0"/>
              <a:pathLst>
                <a:path w="30991" h="34947" extrusionOk="0">
                  <a:moveTo>
                    <a:pt x="9208" y="522"/>
                  </a:moveTo>
                  <a:lnTo>
                    <a:pt x="6238" y="313"/>
                  </a:lnTo>
                  <a:lnTo>
                    <a:pt x="4159" y="105"/>
                  </a:lnTo>
                  <a:lnTo>
                    <a:pt x="2971" y="0"/>
                  </a:lnTo>
                  <a:lnTo>
                    <a:pt x="2971" y="5425"/>
                  </a:lnTo>
                  <a:lnTo>
                    <a:pt x="2525" y="10223"/>
                  </a:lnTo>
                  <a:lnTo>
                    <a:pt x="2228" y="11371"/>
                  </a:lnTo>
                  <a:lnTo>
                    <a:pt x="1337" y="18360"/>
                  </a:lnTo>
                  <a:lnTo>
                    <a:pt x="0" y="22498"/>
                  </a:lnTo>
                  <a:lnTo>
                    <a:pt x="1040" y="29383"/>
                  </a:lnTo>
                  <a:lnTo>
                    <a:pt x="1931" y="33069"/>
                  </a:lnTo>
                  <a:lnTo>
                    <a:pt x="2971" y="34008"/>
                  </a:lnTo>
                  <a:lnTo>
                    <a:pt x="5050" y="34112"/>
                  </a:lnTo>
                  <a:lnTo>
                    <a:pt x="10842" y="34529"/>
                  </a:lnTo>
                  <a:lnTo>
                    <a:pt x="15149" y="34947"/>
                  </a:lnTo>
                  <a:lnTo>
                    <a:pt x="21486" y="34529"/>
                  </a:lnTo>
                  <a:lnTo>
                    <a:pt x="27723" y="33903"/>
                  </a:lnTo>
                  <a:lnTo>
                    <a:pt x="30099" y="33486"/>
                  </a:lnTo>
                  <a:lnTo>
                    <a:pt x="29951" y="29383"/>
                  </a:lnTo>
                  <a:lnTo>
                    <a:pt x="30991" y="21872"/>
                  </a:lnTo>
                  <a:lnTo>
                    <a:pt x="30694" y="16274"/>
                  </a:lnTo>
                  <a:lnTo>
                    <a:pt x="29505" y="10432"/>
                  </a:lnTo>
                  <a:lnTo>
                    <a:pt x="27426" y="5112"/>
                  </a:lnTo>
                  <a:lnTo>
                    <a:pt x="26684" y="1148"/>
                  </a:lnTo>
                  <a:lnTo>
                    <a:pt x="26387" y="105"/>
                  </a:lnTo>
                  <a:lnTo>
                    <a:pt x="21337" y="1043"/>
                  </a:lnTo>
                  <a:lnTo>
                    <a:pt x="18515" y="1878"/>
                  </a:lnTo>
                  <a:lnTo>
                    <a:pt x="14258" y="2087"/>
                  </a:lnTo>
                  <a:lnTo>
                    <a:pt x="10991" y="1669"/>
                  </a:lnTo>
                  <a:close/>
                </a:path>
              </a:pathLst>
            </a:custGeom>
            <a:solidFill>
              <a:srgbClr val="E0E0E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37" name="Shape 437"/>
            <p:cNvSpPr/>
            <p:nvPr/>
          </p:nvSpPr>
          <p:spPr>
            <a:xfrm>
              <a:off x="1783400" y="2767000"/>
              <a:ext cx="535925" cy="230400"/>
            </a:xfrm>
            <a:custGeom>
              <a:avLst/>
              <a:gdLst/>
              <a:ahLst/>
              <a:cxnLst/>
              <a:rect l="0" t="0" r="0" b="0"/>
              <a:pathLst>
                <a:path w="21437" h="9216" extrusionOk="0">
                  <a:moveTo>
                    <a:pt x="50" y="1148"/>
                  </a:moveTo>
                  <a:lnTo>
                    <a:pt x="1" y="2296"/>
                  </a:lnTo>
                  <a:lnTo>
                    <a:pt x="50" y="3096"/>
                  </a:lnTo>
                  <a:lnTo>
                    <a:pt x="149" y="3826"/>
                  </a:lnTo>
                  <a:lnTo>
                    <a:pt x="644" y="4869"/>
                  </a:lnTo>
                  <a:lnTo>
                    <a:pt x="2921" y="5738"/>
                  </a:lnTo>
                  <a:lnTo>
                    <a:pt x="4110" y="5704"/>
                  </a:lnTo>
                  <a:lnTo>
                    <a:pt x="4357" y="6434"/>
                  </a:lnTo>
                  <a:lnTo>
                    <a:pt x="5050" y="6851"/>
                  </a:lnTo>
                  <a:lnTo>
                    <a:pt x="6090" y="7338"/>
                  </a:lnTo>
                  <a:lnTo>
                    <a:pt x="7674" y="7860"/>
                  </a:lnTo>
                  <a:lnTo>
                    <a:pt x="11981" y="8694"/>
                  </a:lnTo>
                  <a:lnTo>
                    <a:pt x="14060" y="9042"/>
                  </a:lnTo>
                  <a:lnTo>
                    <a:pt x="16436" y="9216"/>
                  </a:lnTo>
                  <a:lnTo>
                    <a:pt x="18565" y="9111"/>
                  </a:lnTo>
                  <a:lnTo>
                    <a:pt x="19704" y="8868"/>
                  </a:lnTo>
                  <a:lnTo>
                    <a:pt x="20694" y="8381"/>
                  </a:lnTo>
                  <a:lnTo>
                    <a:pt x="21238" y="7755"/>
                  </a:lnTo>
                  <a:lnTo>
                    <a:pt x="21387" y="7025"/>
                  </a:lnTo>
                  <a:lnTo>
                    <a:pt x="21436" y="6643"/>
                  </a:lnTo>
                  <a:lnTo>
                    <a:pt x="21387" y="6260"/>
                  </a:lnTo>
                  <a:lnTo>
                    <a:pt x="21189" y="5947"/>
                  </a:lnTo>
                  <a:lnTo>
                    <a:pt x="20842" y="5599"/>
                  </a:lnTo>
                  <a:lnTo>
                    <a:pt x="18317" y="4660"/>
                  </a:lnTo>
                  <a:lnTo>
                    <a:pt x="16090" y="3617"/>
                  </a:lnTo>
                  <a:lnTo>
                    <a:pt x="11535" y="1"/>
                  </a:lnTo>
                  <a:close/>
                </a:path>
              </a:pathLst>
            </a:custGeom>
            <a:solidFill>
              <a:srgbClr val="000000"/>
            </a:solidFill>
            <a:ln>
              <a:noFill/>
            </a:ln>
          </p:spPr>
          <p:txBody>
            <a:bodyPr lIns="91425" tIns="91425" rIns="91425" bIns="91425" anchor="ctr" anchorCtr="0">
              <a:noAutofit/>
            </a:bodyPr>
            <a:lstStyle/>
            <a:p>
              <a:endParaRPr/>
            </a:p>
          </p:txBody>
        </p:sp>
        <p:sp>
          <p:nvSpPr>
            <p:cNvPr id="438" name="Shape 438"/>
            <p:cNvSpPr/>
            <p:nvPr/>
          </p:nvSpPr>
          <p:spPr>
            <a:xfrm>
              <a:off x="820525" y="2719200"/>
              <a:ext cx="627500" cy="182575"/>
            </a:xfrm>
            <a:custGeom>
              <a:avLst/>
              <a:gdLst/>
              <a:ahLst/>
              <a:cxnLst/>
              <a:rect l="0" t="0" r="0" b="0"/>
              <a:pathLst>
                <a:path w="25100" h="7303" extrusionOk="0">
                  <a:moveTo>
                    <a:pt x="12377" y="0"/>
                  </a:moveTo>
                  <a:lnTo>
                    <a:pt x="9902" y="1461"/>
                  </a:lnTo>
                  <a:lnTo>
                    <a:pt x="7229" y="2539"/>
                  </a:lnTo>
                  <a:lnTo>
                    <a:pt x="4951" y="3060"/>
                  </a:lnTo>
                  <a:lnTo>
                    <a:pt x="1090" y="3930"/>
                  </a:lnTo>
                  <a:lnTo>
                    <a:pt x="496" y="4173"/>
                  </a:lnTo>
                  <a:lnTo>
                    <a:pt x="199" y="4451"/>
                  </a:lnTo>
                  <a:lnTo>
                    <a:pt x="1" y="4869"/>
                  </a:lnTo>
                  <a:lnTo>
                    <a:pt x="1" y="5355"/>
                  </a:lnTo>
                  <a:lnTo>
                    <a:pt x="199" y="6051"/>
                  </a:lnTo>
                  <a:lnTo>
                    <a:pt x="446" y="6572"/>
                  </a:lnTo>
                  <a:lnTo>
                    <a:pt x="1090" y="6851"/>
                  </a:lnTo>
                  <a:lnTo>
                    <a:pt x="2129" y="7094"/>
                  </a:lnTo>
                  <a:lnTo>
                    <a:pt x="3763" y="7198"/>
                  </a:lnTo>
                  <a:lnTo>
                    <a:pt x="5644" y="7268"/>
                  </a:lnTo>
                  <a:lnTo>
                    <a:pt x="7278" y="7303"/>
                  </a:lnTo>
                  <a:lnTo>
                    <a:pt x="9159" y="7268"/>
                  </a:lnTo>
                  <a:lnTo>
                    <a:pt x="10793" y="7198"/>
                  </a:lnTo>
                  <a:lnTo>
                    <a:pt x="12427" y="6990"/>
                  </a:lnTo>
                  <a:lnTo>
                    <a:pt x="13763" y="6712"/>
                  </a:lnTo>
                  <a:lnTo>
                    <a:pt x="15001" y="6364"/>
                  </a:lnTo>
                  <a:lnTo>
                    <a:pt x="16684" y="6086"/>
                  </a:lnTo>
                  <a:lnTo>
                    <a:pt x="16832" y="6503"/>
                  </a:lnTo>
                  <a:lnTo>
                    <a:pt x="18021" y="6538"/>
                  </a:lnTo>
                  <a:lnTo>
                    <a:pt x="19159" y="6538"/>
                  </a:lnTo>
                  <a:lnTo>
                    <a:pt x="20347" y="6503"/>
                  </a:lnTo>
                  <a:lnTo>
                    <a:pt x="21337" y="6433"/>
                  </a:lnTo>
                  <a:lnTo>
                    <a:pt x="22278" y="6329"/>
                  </a:lnTo>
                  <a:lnTo>
                    <a:pt x="23516" y="6086"/>
                  </a:lnTo>
                  <a:lnTo>
                    <a:pt x="24605" y="5738"/>
                  </a:lnTo>
                  <a:lnTo>
                    <a:pt x="24605" y="4869"/>
                  </a:lnTo>
                  <a:lnTo>
                    <a:pt x="24803" y="4556"/>
                  </a:lnTo>
                  <a:lnTo>
                    <a:pt x="24902" y="4277"/>
                  </a:lnTo>
                  <a:lnTo>
                    <a:pt x="24951" y="2574"/>
                  </a:lnTo>
                  <a:lnTo>
                    <a:pt x="25100" y="870"/>
                  </a:lnTo>
                  <a:lnTo>
                    <a:pt x="19456" y="1252"/>
                  </a:lnTo>
                  <a:close/>
                </a:path>
              </a:pathLst>
            </a:custGeom>
            <a:solidFill>
              <a:srgbClr val="000000"/>
            </a:solidFill>
            <a:ln>
              <a:noFill/>
            </a:ln>
          </p:spPr>
          <p:txBody>
            <a:bodyPr lIns="91425" tIns="91425" rIns="91425" bIns="91425" anchor="ctr" anchorCtr="0">
              <a:noAutofit/>
            </a:bodyPr>
            <a:lstStyle/>
            <a:p>
              <a:endParaRPr/>
            </a:p>
          </p:txBody>
        </p:sp>
        <p:sp>
          <p:nvSpPr>
            <p:cNvPr id="439" name="Shape 439"/>
            <p:cNvSpPr/>
            <p:nvPr/>
          </p:nvSpPr>
          <p:spPr>
            <a:xfrm>
              <a:off x="1129950" y="1593450"/>
              <a:ext cx="978975" cy="1228350"/>
            </a:xfrm>
            <a:custGeom>
              <a:avLst/>
              <a:gdLst/>
              <a:ahLst/>
              <a:cxnLst/>
              <a:rect l="0" t="0" r="0" b="0"/>
              <a:pathLst>
                <a:path w="39159" h="49134" extrusionOk="0">
                  <a:moveTo>
                    <a:pt x="1485" y="0"/>
                  </a:moveTo>
                  <a:lnTo>
                    <a:pt x="297" y="14778"/>
                  </a:lnTo>
                  <a:lnTo>
                    <a:pt x="594" y="26636"/>
                  </a:lnTo>
                  <a:lnTo>
                    <a:pt x="1188" y="31226"/>
                  </a:lnTo>
                  <a:lnTo>
                    <a:pt x="2079" y="36233"/>
                  </a:lnTo>
                  <a:lnTo>
                    <a:pt x="1485" y="41032"/>
                  </a:lnTo>
                  <a:lnTo>
                    <a:pt x="0" y="44996"/>
                  </a:lnTo>
                  <a:lnTo>
                    <a:pt x="792" y="45622"/>
                  </a:lnTo>
                  <a:lnTo>
                    <a:pt x="1535" y="46039"/>
                  </a:lnTo>
                  <a:lnTo>
                    <a:pt x="2723" y="46421"/>
                  </a:lnTo>
                  <a:lnTo>
                    <a:pt x="3861" y="46769"/>
                  </a:lnTo>
                  <a:lnTo>
                    <a:pt x="5297" y="47117"/>
                  </a:lnTo>
                  <a:lnTo>
                    <a:pt x="6832" y="47360"/>
                  </a:lnTo>
                  <a:lnTo>
                    <a:pt x="7970" y="47534"/>
                  </a:lnTo>
                  <a:lnTo>
                    <a:pt x="9406" y="47673"/>
                  </a:lnTo>
                  <a:lnTo>
                    <a:pt x="11188" y="47917"/>
                  </a:lnTo>
                  <a:lnTo>
                    <a:pt x="13119" y="48230"/>
                  </a:lnTo>
                  <a:lnTo>
                    <a:pt x="13861" y="48334"/>
                  </a:lnTo>
                  <a:lnTo>
                    <a:pt x="14158" y="47708"/>
                  </a:lnTo>
                  <a:lnTo>
                    <a:pt x="14703" y="46526"/>
                  </a:lnTo>
                  <a:lnTo>
                    <a:pt x="15149" y="45622"/>
                  </a:lnTo>
                  <a:lnTo>
                    <a:pt x="15545" y="44405"/>
                  </a:lnTo>
                  <a:lnTo>
                    <a:pt x="15693" y="35607"/>
                  </a:lnTo>
                  <a:lnTo>
                    <a:pt x="15693" y="27679"/>
                  </a:lnTo>
                  <a:lnTo>
                    <a:pt x="14802" y="18742"/>
                  </a:lnTo>
                  <a:lnTo>
                    <a:pt x="15099" y="13109"/>
                  </a:lnTo>
                  <a:lnTo>
                    <a:pt x="15396" y="11336"/>
                  </a:lnTo>
                  <a:lnTo>
                    <a:pt x="18366" y="19786"/>
                  </a:lnTo>
                  <a:lnTo>
                    <a:pt x="21040" y="28931"/>
                  </a:lnTo>
                  <a:lnTo>
                    <a:pt x="22822" y="34147"/>
                  </a:lnTo>
                  <a:lnTo>
                    <a:pt x="24010" y="43327"/>
                  </a:lnTo>
                  <a:lnTo>
                    <a:pt x="25693" y="48543"/>
                  </a:lnTo>
                  <a:lnTo>
                    <a:pt x="27376" y="48612"/>
                  </a:lnTo>
                  <a:lnTo>
                    <a:pt x="29059" y="48716"/>
                  </a:lnTo>
                  <a:lnTo>
                    <a:pt x="30743" y="48890"/>
                  </a:lnTo>
                  <a:lnTo>
                    <a:pt x="32970" y="49064"/>
                  </a:lnTo>
                  <a:lnTo>
                    <a:pt x="34505" y="49134"/>
                  </a:lnTo>
                  <a:lnTo>
                    <a:pt x="36040" y="48925"/>
                  </a:lnTo>
                  <a:lnTo>
                    <a:pt x="37525" y="48508"/>
                  </a:lnTo>
                  <a:lnTo>
                    <a:pt x="38069" y="48195"/>
                  </a:lnTo>
                  <a:lnTo>
                    <a:pt x="38663" y="47917"/>
                  </a:lnTo>
                  <a:lnTo>
                    <a:pt x="39158" y="47569"/>
                  </a:lnTo>
                  <a:lnTo>
                    <a:pt x="38317" y="41345"/>
                  </a:lnTo>
                  <a:lnTo>
                    <a:pt x="36139" y="32721"/>
                  </a:lnTo>
                  <a:lnTo>
                    <a:pt x="34951" y="26079"/>
                  </a:lnTo>
                  <a:lnTo>
                    <a:pt x="30842" y="11058"/>
                  </a:lnTo>
                  <a:lnTo>
                    <a:pt x="29059" y="0"/>
                  </a:lnTo>
                  <a:lnTo>
                    <a:pt x="21931" y="904"/>
                  </a:lnTo>
                  <a:lnTo>
                    <a:pt x="15198" y="1182"/>
                  </a:lnTo>
                  <a:lnTo>
                    <a:pt x="7327" y="904"/>
                  </a:lnTo>
                  <a:close/>
                </a:path>
              </a:pathLst>
            </a:custGeom>
            <a:solidFill>
              <a:srgbClr val="808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0" name="Shape 440"/>
            <p:cNvSpPr/>
            <p:nvPr/>
          </p:nvSpPr>
          <p:spPr>
            <a:xfrm>
              <a:off x="461625" y="738025"/>
              <a:ext cx="957950" cy="1045825"/>
            </a:xfrm>
            <a:custGeom>
              <a:avLst/>
              <a:gdLst/>
              <a:ahLst/>
              <a:cxnLst/>
              <a:rect l="0" t="0" r="0" b="0"/>
              <a:pathLst>
                <a:path w="38318" h="41833" extrusionOk="0">
                  <a:moveTo>
                    <a:pt x="15842" y="15649"/>
                  </a:moveTo>
                  <a:lnTo>
                    <a:pt x="14703" y="15614"/>
                  </a:lnTo>
                  <a:lnTo>
                    <a:pt x="13119" y="15440"/>
                  </a:lnTo>
                  <a:lnTo>
                    <a:pt x="10446" y="14675"/>
                  </a:lnTo>
                  <a:lnTo>
                    <a:pt x="4555" y="13214"/>
                  </a:lnTo>
                  <a:lnTo>
                    <a:pt x="3664" y="13319"/>
                  </a:lnTo>
                  <a:lnTo>
                    <a:pt x="2822" y="13562"/>
                  </a:lnTo>
                  <a:lnTo>
                    <a:pt x="1931" y="13945"/>
                  </a:lnTo>
                  <a:lnTo>
                    <a:pt x="1337" y="14362"/>
                  </a:lnTo>
                  <a:lnTo>
                    <a:pt x="792" y="14988"/>
                  </a:lnTo>
                  <a:lnTo>
                    <a:pt x="446" y="15683"/>
                  </a:lnTo>
                  <a:lnTo>
                    <a:pt x="149" y="16622"/>
                  </a:lnTo>
                  <a:lnTo>
                    <a:pt x="50" y="17387"/>
                  </a:lnTo>
                  <a:lnTo>
                    <a:pt x="0" y="18187"/>
                  </a:lnTo>
                  <a:lnTo>
                    <a:pt x="50" y="19126"/>
                  </a:lnTo>
                  <a:lnTo>
                    <a:pt x="198" y="19995"/>
                  </a:lnTo>
                  <a:lnTo>
                    <a:pt x="446" y="20725"/>
                  </a:lnTo>
                  <a:lnTo>
                    <a:pt x="5149" y="21734"/>
                  </a:lnTo>
                  <a:lnTo>
                    <a:pt x="7129" y="22394"/>
                  </a:lnTo>
                  <a:lnTo>
                    <a:pt x="8416" y="22916"/>
                  </a:lnTo>
                  <a:lnTo>
                    <a:pt x="9505" y="23333"/>
                  </a:lnTo>
                  <a:lnTo>
                    <a:pt x="10446" y="23611"/>
                  </a:lnTo>
                  <a:lnTo>
                    <a:pt x="11832" y="23890"/>
                  </a:lnTo>
                  <a:lnTo>
                    <a:pt x="14604" y="24446"/>
                  </a:lnTo>
                  <a:lnTo>
                    <a:pt x="19258" y="25176"/>
                  </a:lnTo>
                  <a:lnTo>
                    <a:pt x="22674" y="25593"/>
                  </a:lnTo>
                  <a:lnTo>
                    <a:pt x="23515" y="25420"/>
                  </a:lnTo>
                  <a:lnTo>
                    <a:pt x="24060" y="25002"/>
                  </a:lnTo>
                  <a:lnTo>
                    <a:pt x="24456" y="24342"/>
                  </a:lnTo>
                  <a:lnTo>
                    <a:pt x="25545" y="22673"/>
                  </a:lnTo>
                  <a:lnTo>
                    <a:pt x="25792" y="23716"/>
                  </a:lnTo>
                  <a:lnTo>
                    <a:pt x="26040" y="26393"/>
                  </a:lnTo>
                  <a:lnTo>
                    <a:pt x="25891" y="28480"/>
                  </a:lnTo>
                  <a:lnTo>
                    <a:pt x="25545" y="29558"/>
                  </a:lnTo>
                  <a:lnTo>
                    <a:pt x="25495" y="30705"/>
                  </a:lnTo>
                  <a:lnTo>
                    <a:pt x="25495" y="31818"/>
                  </a:lnTo>
                  <a:lnTo>
                    <a:pt x="25297" y="33174"/>
                  </a:lnTo>
                  <a:lnTo>
                    <a:pt x="24901" y="34426"/>
                  </a:lnTo>
                  <a:lnTo>
                    <a:pt x="23812" y="38112"/>
                  </a:lnTo>
                  <a:lnTo>
                    <a:pt x="24555" y="38737"/>
                  </a:lnTo>
                  <a:lnTo>
                    <a:pt x="25594" y="39224"/>
                  </a:lnTo>
                  <a:lnTo>
                    <a:pt x="27129" y="39642"/>
                  </a:lnTo>
                  <a:lnTo>
                    <a:pt x="28713" y="39885"/>
                  </a:lnTo>
                  <a:lnTo>
                    <a:pt x="30000" y="40198"/>
                  </a:lnTo>
                  <a:lnTo>
                    <a:pt x="31436" y="40546"/>
                  </a:lnTo>
                  <a:lnTo>
                    <a:pt x="32723" y="40893"/>
                  </a:lnTo>
                  <a:lnTo>
                    <a:pt x="34159" y="41206"/>
                  </a:lnTo>
                  <a:lnTo>
                    <a:pt x="35990" y="41589"/>
                  </a:lnTo>
                  <a:lnTo>
                    <a:pt x="38317" y="41832"/>
                  </a:lnTo>
                  <a:lnTo>
                    <a:pt x="37228" y="36964"/>
                  </a:lnTo>
                  <a:lnTo>
                    <a:pt x="36832" y="35399"/>
                  </a:lnTo>
                  <a:lnTo>
                    <a:pt x="36634" y="34460"/>
                  </a:lnTo>
                  <a:lnTo>
                    <a:pt x="36585" y="33417"/>
                  </a:lnTo>
                  <a:lnTo>
                    <a:pt x="36436" y="31192"/>
                  </a:lnTo>
                  <a:lnTo>
                    <a:pt x="36535" y="28097"/>
                  </a:lnTo>
                  <a:lnTo>
                    <a:pt x="37278" y="20204"/>
                  </a:lnTo>
                  <a:lnTo>
                    <a:pt x="36832" y="7894"/>
                  </a:lnTo>
                  <a:lnTo>
                    <a:pt x="35099" y="1148"/>
                  </a:lnTo>
                  <a:lnTo>
                    <a:pt x="30594" y="592"/>
                  </a:lnTo>
                  <a:lnTo>
                    <a:pt x="29010" y="349"/>
                  </a:lnTo>
                  <a:lnTo>
                    <a:pt x="27921" y="105"/>
                  </a:lnTo>
                  <a:lnTo>
                    <a:pt x="27228" y="1"/>
                  </a:lnTo>
                  <a:lnTo>
                    <a:pt x="26386" y="1"/>
                  </a:lnTo>
                  <a:lnTo>
                    <a:pt x="25693" y="70"/>
                  </a:lnTo>
                  <a:lnTo>
                    <a:pt x="25000" y="210"/>
                  </a:lnTo>
                  <a:lnTo>
                    <a:pt x="24258" y="453"/>
                  </a:lnTo>
                  <a:lnTo>
                    <a:pt x="23515" y="870"/>
                  </a:lnTo>
                  <a:lnTo>
                    <a:pt x="22822" y="1427"/>
                  </a:lnTo>
                  <a:lnTo>
                    <a:pt x="22426" y="1948"/>
                  </a:lnTo>
                  <a:lnTo>
                    <a:pt x="22179" y="2678"/>
                  </a:lnTo>
                  <a:lnTo>
                    <a:pt x="22179" y="3652"/>
                  </a:lnTo>
                  <a:lnTo>
                    <a:pt x="21931" y="4939"/>
                  </a:lnTo>
                  <a:lnTo>
                    <a:pt x="21139" y="7720"/>
                  </a:lnTo>
                  <a:lnTo>
                    <a:pt x="18763" y="14605"/>
                  </a:lnTo>
                  <a:lnTo>
                    <a:pt x="18416" y="15544"/>
                  </a:lnTo>
                  <a:lnTo>
                    <a:pt x="17327" y="15649"/>
                  </a:lnTo>
                  <a:close/>
                </a:path>
              </a:pathLst>
            </a:custGeom>
            <a:solidFill>
              <a:srgbClr val="808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1" name="Shape 441"/>
            <p:cNvSpPr/>
            <p:nvPr/>
          </p:nvSpPr>
          <p:spPr>
            <a:xfrm>
              <a:off x="1107650" y="1017950"/>
              <a:ext cx="104000" cy="280825"/>
            </a:xfrm>
            <a:custGeom>
              <a:avLst/>
              <a:gdLst/>
              <a:ahLst/>
              <a:cxnLst/>
              <a:rect l="0" t="0" r="0" b="0"/>
              <a:pathLst>
                <a:path w="4160" h="11233" fill="none" extrusionOk="0">
                  <a:moveTo>
                    <a:pt x="1" y="11232"/>
                  </a:moveTo>
                  <a:lnTo>
                    <a:pt x="1486" y="7512"/>
                  </a:lnTo>
                  <a:lnTo>
                    <a:pt x="2971" y="3756"/>
                  </a:lnTo>
                  <a:lnTo>
                    <a:pt x="2674" y="627"/>
                  </a:lnTo>
                  <a:lnTo>
                    <a:pt x="4159" y="1"/>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2" name="Shape 442"/>
            <p:cNvSpPr/>
            <p:nvPr/>
          </p:nvSpPr>
          <p:spPr>
            <a:xfrm>
              <a:off x="924500" y="1127475"/>
              <a:ext cx="86650" cy="57400"/>
            </a:xfrm>
            <a:custGeom>
              <a:avLst/>
              <a:gdLst/>
              <a:ahLst/>
              <a:cxnLst/>
              <a:rect l="0" t="0" r="0" b="0"/>
              <a:pathLst>
                <a:path w="3466" h="2296" fill="none" extrusionOk="0">
                  <a:moveTo>
                    <a:pt x="0" y="71"/>
                  </a:moveTo>
                  <a:lnTo>
                    <a:pt x="1634" y="1"/>
                  </a:lnTo>
                  <a:lnTo>
                    <a:pt x="2525" y="279"/>
                  </a:lnTo>
                  <a:lnTo>
                    <a:pt x="3169" y="836"/>
                  </a:lnTo>
                  <a:lnTo>
                    <a:pt x="3466" y="1670"/>
                  </a:lnTo>
                  <a:lnTo>
                    <a:pt x="3416" y="2296"/>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3" name="Shape 443"/>
            <p:cNvSpPr/>
            <p:nvPr/>
          </p:nvSpPr>
          <p:spPr>
            <a:xfrm>
              <a:off x="1215325" y="767600"/>
              <a:ext cx="200525" cy="811950"/>
            </a:xfrm>
            <a:custGeom>
              <a:avLst/>
              <a:gdLst/>
              <a:ahLst/>
              <a:cxnLst/>
              <a:rect l="0" t="0" r="0" b="0"/>
              <a:pathLst>
                <a:path w="8021" h="32478" extrusionOk="0">
                  <a:moveTo>
                    <a:pt x="4902" y="0"/>
                  </a:moveTo>
                  <a:lnTo>
                    <a:pt x="3664" y="2156"/>
                  </a:lnTo>
                  <a:lnTo>
                    <a:pt x="3169" y="2956"/>
                  </a:lnTo>
                  <a:lnTo>
                    <a:pt x="2674" y="3651"/>
                  </a:lnTo>
                  <a:lnTo>
                    <a:pt x="1783" y="4555"/>
                  </a:lnTo>
                  <a:lnTo>
                    <a:pt x="1090" y="5112"/>
                  </a:lnTo>
                  <a:lnTo>
                    <a:pt x="1" y="5946"/>
                  </a:lnTo>
                  <a:lnTo>
                    <a:pt x="3714" y="6051"/>
                  </a:lnTo>
                  <a:lnTo>
                    <a:pt x="1189" y="8450"/>
                  </a:lnTo>
                  <a:lnTo>
                    <a:pt x="2575" y="10884"/>
                  </a:lnTo>
                  <a:lnTo>
                    <a:pt x="3120" y="11927"/>
                  </a:lnTo>
                  <a:lnTo>
                    <a:pt x="3565" y="13040"/>
                  </a:lnTo>
                  <a:lnTo>
                    <a:pt x="3961" y="14431"/>
                  </a:lnTo>
                  <a:lnTo>
                    <a:pt x="4704" y="17699"/>
                  </a:lnTo>
                  <a:lnTo>
                    <a:pt x="5050" y="19508"/>
                  </a:lnTo>
                  <a:lnTo>
                    <a:pt x="5248" y="21385"/>
                  </a:lnTo>
                  <a:lnTo>
                    <a:pt x="5347" y="22811"/>
                  </a:lnTo>
                  <a:lnTo>
                    <a:pt x="5347" y="26775"/>
                  </a:lnTo>
                  <a:lnTo>
                    <a:pt x="5446" y="27853"/>
                  </a:lnTo>
                  <a:lnTo>
                    <a:pt x="5694" y="29279"/>
                  </a:lnTo>
                  <a:lnTo>
                    <a:pt x="6337" y="32478"/>
                  </a:lnTo>
                  <a:lnTo>
                    <a:pt x="7130" y="24793"/>
                  </a:lnTo>
                  <a:lnTo>
                    <a:pt x="7377" y="22811"/>
                  </a:lnTo>
                  <a:lnTo>
                    <a:pt x="7724" y="19994"/>
                  </a:lnTo>
                  <a:lnTo>
                    <a:pt x="7872" y="18499"/>
                  </a:lnTo>
                  <a:lnTo>
                    <a:pt x="7971" y="17039"/>
                  </a:lnTo>
                  <a:lnTo>
                    <a:pt x="7971" y="15126"/>
                  </a:lnTo>
                  <a:lnTo>
                    <a:pt x="8021" y="12970"/>
                  </a:lnTo>
                  <a:lnTo>
                    <a:pt x="8021" y="10849"/>
                  </a:lnTo>
                  <a:lnTo>
                    <a:pt x="7971" y="9563"/>
                  </a:lnTo>
                  <a:lnTo>
                    <a:pt x="7773" y="7372"/>
                  </a:lnTo>
                  <a:lnTo>
                    <a:pt x="7674" y="6224"/>
                  </a:lnTo>
                  <a:lnTo>
                    <a:pt x="7427" y="4903"/>
                  </a:lnTo>
                  <a:lnTo>
                    <a:pt x="7179" y="4138"/>
                  </a:lnTo>
                  <a:lnTo>
                    <a:pt x="6882" y="3304"/>
                  </a:lnTo>
                  <a:lnTo>
                    <a:pt x="6585" y="2643"/>
                  </a:lnTo>
                  <a:lnTo>
                    <a:pt x="6288" y="1982"/>
                  </a:lnTo>
                  <a:close/>
                </a:path>
              </a:pathLst>
            </a:custGeom>
            <a:solidFill>
              <a:srgbClr val="808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4" name="Shape 444"/>
            <p:cNvSpPr/>
            <p:nvPr/>
          </p:nvSpPr>
          <p:spPr>
            <a:xfrm>
              <a:off x="1418300" y="836275"/>
              <a:ext cx="155975" cy="815425"/>
            </a:xfrm>
            <a:custGeom>
              <a:avLst/>
              <a:gdLst/>
              <a:ahLst/>
              <a:cxnLst/>
              <a:rect l="0" t="0" r="0" b="0"/>
              <a:pathLst>
                <a:path w="6239" h="32617" extrusionOk="0">
                  <a:moveTo>
                    <a:pt x="1981" y="0"/>
                  </a:moveTo>
                  <a:lnTo>
                    <a:pt x="941" y="4694"/>
                  </a:lnTo>
                  <a:lnTo>
                    <a:pt x="199" y="10849"/>
                  </a:lnTo>
                  <a:lnTo>
                    <a:pt x="347" y="23333"/>
                  </a:lnTo>
                  <a:lnTo>
                    <a:pt x="1" y="29174"/>
                  </a:lnTo>
                  <a:lnTo>
                    <a:pt x="2971" y="32617"/>
                  </a:lnTo>
                  <a:lnTo>
                    <a:pt x="6040" y="29174"/>
                  </a:lnTo>
                  <a:lnTo>
                    <a:pt x="5941" y="23333"/>
                  </a:lnTo>
                  <a:lnTo>
                    <a:pt x="6238" y="10745"/>
                  </a:lnTo>
                  <a:lnTo>
                    <a:pt x="5050" y="4173"/>
                  </a:lnTo>
                  <a:lnTo>
                    <a:pt x="3565" y="0"/>
                  </a:lnTo>
                  <a:close/>
                </a:path>
              </a:pathLst>
            </a:custGeom>
            <a:solidFill>
              <a:srgbClr val="E0000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5" name="Shape 445"/>
            <p:cNvSpPr/>
            <p:nvPr/>
          </p:nvSpPr>
          <p:spPr>
            <a:xfrm>
              <a:off x="1434125" y="778625"/>
              <a:ext cx="107900" cy="64625"/>
            </a:xfrm>
            <a:custGeom>
              <a:avLst/>
              <a:gdLst/>
              <a:ahLst/>
              <a:cxnLst/>
              <a:rect l="0" t="0" r="0" b="0"/>
              <a:pathLst>
                <a:path w="4316" h="2585" extrusionOk="0">
                  <a:moveTo>
                    <a:pt x="3820" y="0"/>
                  </a:moveTo>
                  <a:lnTo>
                    <a:pt x="2165" y="898"/>
                  </a:lnTo>
                  <a:lnTo>
                    <a:pt x="370" y="229"/>
                  </a:lnTo>
                  <a:lnTo>
                    <a:pt x="370" y="229"/>
                  </a:lnTo>
                  <a:cubicBezTo>
                    <a:pt x="1" y="965"/>
                    <a:pt x="284" y="1823"/>
                    <a:pt x="1047" y="2282"/>
                  </a:cubicBezTo>
                  <a:cubicBezTo>
                    <a:pt x="1385" y="2485"/>
                    <a:pt x="1775" y="2584"/>
                    <a:pt x="2164" y="2584"/>
                  </a:cubicBezTo>
                  <a:cubicBezTo>
                    <a:pt x="2653" y="2584"/>
                    <a:pt x="3139" y="2427"/>
                    <a:pt x="3514" y="2118"/>
                  </a:cubicBezTo>
                  <a:cubicBezTo>
                    <a:pt x="4187" y="1565"/>
                    <a:pt x="4315" y="679"/>
                    <a:pt x="3820" y="0"/>
                  </a:cubicBezTo>
                  <a:close/>
                </a:path>
              </a:pathLst>
            </a:custGeom>
            <a:solidFill>
              <a:srgbClr val="E0000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6" name="Shape 446"/>
            <p:cNvSpPr/>
            <p:nvPr/>
          </p:nvSpPr>
          <p:spPr>
            <a:xfrm>
              <a:off x="1339100" y="743250"/>
              <a:ext cx="300775" cy="125200"/>
            </a:xfrm>
            <a:custGeom>
              <a:avLst/>
              <a:gdLst/>
              <a:ahLst/>
              <a:cxnLst/>
              <a:rect l="0" t="0" r="0" b="0"/>
              <a:pathLst>
                <a:path w="12031" h="5008" extrusionOk="0">
                  <a:moveTo>
                    <a:pt x="1139" y="1"/>
                  </a:moveTo>
                  <a:lnTo>
                    <a:pt x="5990" y="2156"/>
                  </a:lnTo>
                  <a:lnTo>
                    <a:pt x="11139" y="1"/>
                  </a:lnTo>
                  <a:lnTo>
                    <a:pt x="12030" y="1044"/>
                  </a:lnTo>
                  <a:lnTo>
                    <a:pt x="8664" y="5008"/>
                  </a:lnTo>
                  <a:lnTo>
                    <a:pt x="5990" y="2296"/>
                  </a:lnTo>
                  <a:lnTo>
                    <a:pt x="3416" y="4973"/>
                  </a:lnTo>
                  <a:lnTo>
                    <a:pt x="0" y="1009"/>
                  </a:lnTo>
                  <a:close/>
                </a:path>
              </a:pathLst>
            </a:custGeom>
            <a:solidFill>
              <a:srgbClr val="FFFFFF"/>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7" name="Shape 447"/>
            <p:cNvSpPr/>
            <p:nvPr/>
          </p:nvSpPr>
          <p:spPr>
            <a:xfrm>
              <a:off x="481425" y="1084025"/>
              <a:ext cx="85425" cy="166050"/>
            </a:xfrm>
            <a:custGeom>
              <a:avLst/>
              <a:gdLst/>
              <a:ahLst/>
              <a:cxnLst/>
              <a:rect l="0" t="0" r="0" b="0"/>
              <a:pathLst>
                <a:path w="3417" h="6642" extrusionOk="0">
                  <a:moveTo>
                    <a:pt x="2822" y="0"/>
                  </a:moveTo>
                  <a:lnTo>
                    <a:pt x="3119" y="661"/>
                  </a:lnTo>
                  <a:lnTo>
                    <a:pt x="3268" y="1252"/>
                  </a:lnTo>
                  <a:lnTo>
                    <a:pt x="3416" y="2052"/>
                  </a:lnTo>
                  <a:lnTo>
                    <a:pt x="3416" y="2574"/>
                  </a:lnTo>
                  <a:lnTo>
                    <a:pt x="3416" y="3199"/>
                  </a:lnTo>
                  <a:lnTo>
                    <a:pt x="3169" y="3999"/>
                  </a:lnTo>
                  <a:lnTo>
                    <a:pt x="2822" y="4869"/>
                  </a:lnTo>
                  <a:lnTo>
                    <a:pt x="2476" y="5460"/>
                  </a:lnTo>
                  <a:lnTo>
                    <a:pt x="2080" y="6016"/>
                  </a:lnTo>
                  <a:lnTo>
                    <a:pt x="1535" y="6398"/>
                  </a:lnTo>
                  <a:lnTo>
                    <a:pt x="892" y="6607"/>
                  </a:lnTo>
                  <a:lnTo>
                    <a:pt x="347" y="6642"/>
                  </a:lnTo>
                  <a:lnTo>
                    <a:pt x="149" y="6225"/>
                  </a:lnTo>
                  <a:lnTo>
                    <a:pt x="99" y="5877"/>
                  </a:lnTo>
                  <a:lnTo>
                    <a:pt x="0" y="5286"/>
                  </a:lnTo>
                  <a:lnTo>
                    <a:pt x="0" y="4764"/>
                  </a:lnTo>
                  <a:lnTo>
                    <a:pt x="198" y="3373"/>
                  </a:lnTo>
                  <a:lnTo>
                    <a:pt x="1535" y="383"/>
                  </a:lnTo>
                  <a:lnTo>
                    <a:pt x="2228" y="70"/>
                  </a:lnTo>
                  <a:close/>
                </a:path>
              </a:pathLst>
            </a:custGeom>
            <a:solidFill>
              <a:srgbClr val="20202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8" name="Shape 448"/>
            <p:cNvSpPr/>
            <p:nvPr/>
          </p:nvSpPr>
          <p:spPr>
            <a:xfrm>
              <a:off x="1569300" y="743250"/>
              <a:ext cx="957950" cy="1045800"/>
            </a:xfrm>
            <a:custGeom>
              <a:avLst/>
              <a:gdLst/>
              <a:ahLst/>
              <a:cxnLst/>
              <a:rect l="0" t="0" r="0" b="0"/>
              <a:pathLst>
                <a:path w="38318" h="41832" extrusionOk="0">
                  <a:moveTo>
                    <a:pt x="22476" y="15648"/>
                  </a:moveTo>
                  <a:lnTo>
                    <a:pt x="23614" y="15613"/>
                  </a:lnTo>
                  <a:lnTo>
                    <a:pt x="25198" y="15440"/>
                  </a:lnTo>
                  <a:lnTo>
                    <a:pt x="27872" y="14675"/>
                  </a:lnTo>
                  <a:lnTo>
                    <a:pt x="33763" y="13214"/>
                  </a:lnTo>
                  <a:lnTo>
                    <a:pt x="34654" y="13318"/>
                  </a:lnTo>
                  <a:lnTo>
                    <a:pt x="35495" y="13562"/>
                  </a:lnTo>
                  <a:lnTo>
                    <a:pt x="36386" y="13944"/>
                  </a:lnTo>
                  <a:lnTo>
                    <a:pt x="36980" y="14362"/>
                  </a:lnTo>
                  <a:lnTo>
                    <a:pt x="37525" y="14987"/>
                  </a:lnTo>
                  <a:lnTo>
                    <a:pt x="37872" y="15683"/>
                  </a:lnTo>
                  <a:lnTo>
                    <a:pt x="38169" y="16622"/>
                  </a:lnTo>
                  <a:lnTo>
                    <a:pt x="38268" y="17387"/>
                  </a:lnTo>
                  <a:lnTo>
                    <a:pt x="38317" y="18187"/>
                  </a:lnTo>
                  <a:lnTo>
                    <a:pt x="38268" y="19125"/>
                  </a:lnTo>
                  <a:lnTo>
                    <a:pt x="38119" y="19995"/>
                  </a:lnTo>
                  <a:lnTo>
                    <a:pt x="37872" y="20725"/>
                  </a:lnTo>
                  <a:lnTo>
                    <a:pt x="33169" y="21733"/>
                  </a:lnTo>
                  <a:lnTo>
                    <a:pt x="31188" y="22394"/>
                  </a:lnTo>
                  <a:lnTo>
                    <a:pt x="29901" y="22916"/>
                  </a:lnTo>
                  <a:lnTo>
                    <a:pt x="28812" y="23333"/>
                  </a:lnTo>
                  <a:lnTo>
                    <a:pt x="27872" y="23611"/>
                  </a:lnTo>
                  <a:lnTo>
                    <a:pt x="26485" y="23889"/>
                  </a:lnTo>
                  <a:lnTo>
                    <a:pt x="23713" y="24446"/>
                  </a:lnTo>
                  <a:lnTo>
                    <a:pt x="19060" y="25176"/>
                  </a:lnTo>
                  <a:lnTo>
                    <a:pt x="15644" y="25593"/>
                  </a:lnTo>
                  <a:lnTo>
                    <a:pt x="14802" y="25419"/>
                  </a:lnTo>
                  <a:lnTo>
                    <a:pt x="14258" y="25002"/>
                  </a:lnTo>
                  <a:lnTo>
                    <a:pt x="13862" y="24341"/>
                  </a:lnTo>
                  <a:lnTo>
                    <a:pt x="12773" y="22672"/>
                  </a:lnTo>
                  <a:lnTo>
                    <a:pt x="12525" y="23715"/>
                  </a:lnTo>
                  <a:lnTo>
                    <a:pt x="12278" y="26393"/>
                  </a:lnTo>
                  <a:lnTo>
                    <a:pt x="12426" y="28479"/>
                  </a:lnTo>
                  <a:lnTo>
                    <a:pt x="12773" y="29557"/>
                  </a:lnTo>
                  <a:lnTo>
                    <a:pt x="12822" y="30705"/>
                  </a:lnTo>
                  <a:lnTo>
                    <a:pt x="12822" y="31817"/>
                  </a:lnTo>
                  <a:lnTo>
                    <a:pt x="13020" y="33174"/>
                  </a:lnTo>
                  <a:lnTo>
                    <a:pt x="13416" y="34425"/>
                  </a:lnTo>
                  <a:lnTo>
                    <a:pt x="14505" y="38111"/>
                  </a:lnTo>
                  <a:lnTo>
                    <a:pt x="13763" y="38737"/>
                  </a:lnTo>
                  <a:lnTo>
                    <a:pt x="12723" y="39224"/>
                  </a:lnTo>
                  <a:lnTo>
                    <a:pt x="11188" y="39641"/>
                  </a:lnTo>
                  <a:lnTo>
                    <a:pt x="9604" y="39885"/>
                  </a:lnTo>
                  <a:lnTo>
                    <a:pt x="8317" y="40198"/>
                  </a:lnTo>
                  <a:lnTo>
                    <a:pt x="6881" y="40545"/>
                  </a:lnTo>
                  <a:lnTo>
                    <a:pt x="5594" y="40893"/>
                  </a:lnTo>
                  <a:lnTo>
                    <a:pt x="4159" y="41206"/>
                  </a:lnTo>
                  <a:lnTo>
                    <a:pt x="2327" y="41588"/>
                  </a:lnTo>
                  <a:lnTo>
                    <a:pt x="0" y="41832"/>
                  </a:lnTo>
                  <a:lnTo>
                    <a:pt x="1089" y="36964"/>
                  </a:lnTo>
                  <a:lnTo>
                    <a:pt x="1485" y="35399"/>
                  </a:lnTo>
                  <a:lnTo>
                    <a:pt x="1683" y="34460"/>
                  </a:lnTo>
                  <a:lnTo>
                    <a:pt x="1733" y="33417"/>
                  </a:lnTo>
                  <a:lnTo>
                    <a:pt x="1881" y="31191"/>
                  </a:lnTo>
                  <a:lnTo>
                    <a:pt x="1782" y="28097"/>
                  </a:lnTo>
                  <a:lnTo>
                    <a:pt x="1040" y="20169"/>
                  </a:lnTo>
                  <a:lnTo>
                    <a:pt x="1485" y="7894"/>
                  </a:lnTo>
                  <a:lnTo>
                    <a:pt x="3218" y="1148"/>
                  </a:lnTo>
                  <a:lnTo>
                    <a:pt x="7723" y="592"/>
                  </a:lnTo>
                  <a:lnTo>
                    <a:pt x="9307" y="313"/>
                  </a:lnTo>
                  <a:lnTo>
                    <a:pt x="10396" y="105"/>
                  </a:lnTo>
                  <a:lnTo>
                    <a:pt x="11089" y="1"/>
                  </a:lnTo>
                  <a:lnTo>
                    <a:pt x="11931" y="1"/>
                  </a:lnTo>
                  <a:lnTo>
                    <a:pt x="12624" y="70"/>
                  </a:lnTo>
                  <a:lnTo>
                    <a:pt x="13317" y="174"/>
                  </a:lnTo>
                  <a:lnTo>
                    <a:pt x="14060" y="453"/>
                  </a:lnTo>
                  <a:lnTo>
                    <a:pt x="14802" y="870"/>
                  </a:lnTo>
                  <a:lnTo>
                    <a:pt x="15495" y="1426"/>
                  </a:lnTo>
                  <a:lnTo>
                    <a:pt x="15891" y="1948"/>
                  </a:lnTo>
                  <a:lnTo>
                    <a:pt x="16139" y="2678"/>
                  </a:lnTo>
                  <a:lnTo>
                    <a:pt x="16139" y="3652"/>
                  </a:lnTo>
                  <a:lnTo>
                    <a:pt x="16386" y="4938"/>
                  </a:lnTo>
                  <a:lnTo>
                    <a:pt x="17178" y="7720"/>
                  </a:lnTo>
                  <a:lnTo>
                    <a:pt x="19555" y="14605"/>
                  </a:lnTo>
                  <a:lnTo>
                    <a:pt x="19901" y="15544"/>
                  </a:lnTo>
                  <a:lnTo>
                    <a:pt x="20990" y="15648"/>
                  </a:lnTo>
                  <a:close/>
                </a:path>
              </a:pathLst>
            </a:custGeom>
            <a:solidFill>
              <a:srgbClr val="808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49" name="Shape 449"/>
            <p:cNvSpPr/>
            <p:nvPr/>
          </p:nvSpPr>
          <p:spPr>
            <a:xfrm>
              <a:off x="1777225" y="1023175"/>
              <a:ext cx="103975" cy="280800"/>
            </a:xfrm>
            <a:custGeom>
              <a:avLst/>
              <a:gdLst/>
              <a:ahLst/>
              <a:cxnLst/>
              <a:rect l="0" t="0" r="0" b="0"/>
              <a:pathLst>
                <a:path w="4159" h="11232" fill="none" extrusionOk="0">
                  <a:moveTo>
                    <a:pt x="4159" y="11232"/>
                  </a:moveTo>
                  <a:lnTo>
                    <a:pt x="2673" y="7511"/>
                  </a:lnTo>
                  <a:lnTo>
                    <a:pt x="1188" y="3756"/>
                  </a:lnTo>
                  <a:lnTo>
                    <a:pt x="1485" y="626"/>
                  </a:lnTo>
                  <a:lnTo>
                    <a:pt x="0" y="0"/>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0" name="Shape 450"/>
            <p:cNvSpPr/>
            <p:nvPr/>
          </p:nvSpPr>
          <p:spPr>
            <a:xfrm>
              <a:off x="1977700" y="1132700"/>
              <a:ext cx="86675" cy="57400"/>
            </a:xfrm>
            <a:custGeom>
              <a:avLst/>
              <a:gdLst/>
              <a:ahLst/>
              <a:cxnLst/>
              <a:rect l="0" t="0" r="0" b="0"/>
              <a:pathLst>
                <a:path w="3467" h="2296" fill="none" extrusionOk="0">
                  <a:moveTo>
                    <a:pt x="3466" y="70"/>
                  </a:moveTo>
                  <a:lnTo>
                    <a:pt x="1833" y="1"/>
                  </a:lnTo>
                  <a:lnTo>
                    <a:pt x="942" y="279"/>
                  </a:lnTo>
                  <a:lnTo>
                    <a:pt x="298" y="835"/>
                  </a:lnTo>
                  <a:lnTo>
                    <a:pt x="1" y="1670"/>
                  </a:lnTo>
                  <a:lnTo>
                    <a:pt x="50" y="2296"/>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1" name="Shape 451"/>
            <p:cNvSpPr/>
            <p:nvPr/>
          </p:nvSpPr>
          <p:spPr>
            <a:xfrm>
              <a:off x="1573000" y="772800"/>
              <a:ext cx="200525" cy="811975"/>
            </a:xfrm>
            <a:custGeom>
              <a:avLst/>
              <a:gdLst/>
              <a:ahLst/>
              <a:cxnLst/>
              <a:rect l="0" t="0" r="0" b="0"/>
              <a:pathLst>
                <a:path w="8021" h="32479" extrusionOk="0">
                  <a:moveTo>
                    <a:pt x="3120" y="1"/>
                  </a:moveTo>
                  <a:lnTo>
                    <a:pt x="4357" y="2157"/>
                  </a:lnTo>
                  <a:lnTo>
                    <a:pt x="4852" y="2956"/>
                  </a:lnTo>
                  <a:lnTo>
                    <a:pt x="5347" y="3652"/>
                  </a:lnTo>
                  <a:lnTo>
                    <a:pt x="6238" y="4556"/>
                  </a:lnTo>
                  <a:lnTo>
                    <a:pt x="6931" y="5112"/>
                  </a:lnTo>
                  <a:lnTo>
                    <a:pt x="8021" y="5947"/>
                  </a:lnTo>
                  <a:lnTo>
                    <a:pt x="4308" y="6051"/>
                  </a:lnTo>
                  <a:lnTo>
                    <a:pt x="6832" y="8451"/>
                  </a:lnTo>
                  <a:lnTo>
                    <a:pt x="5446" y="10885"/>
                  </a:lnTo>
                  <a:lnTo>
                    <a:pt x="4902" y="11928"/>
                  </a:lnTo>
                  <a:lnTo>
                    <a:pt x="4456" y="13040"/>
                  </a:lnTo>
                  <a:lnTo>
                    <a:pt x="4060" y="14431"/>
                  </a:lnTo>
                  <a:lnTo>
                    <a:pt x="3318" y="17700"/>
                  </a:lnTo>
                  <a:lnTo>
                    <a:pt x="2971" y="19508"/>
                  </a:lnTo>
                  <a:lnTo>
                    <a:pt x="2773" y="21386"/>
                  </a:lnTo>
                  <a:lnTo>
                    <a:pt x="2674" y="22812"/>
                  </a:lnTo>
                  <a:lnTo>
                    <a:pt x="2674" y="26776"/>
                  </a:lnTo>
                  <a:lnTo>
                    <a:pt x="2575" y="27854"/>
                  </a:lnTo>
                  <a:lnTo>
                    <a:pt x="2328" y="29279"/>
                  </a:lnTo>
                  <a:lnTo>
                    <a:pt x="1684" y="32478"/>
                  </a:lnTo>
                  <a:lnTo>
                    <a:pt x="892" y="24794"/>
                  </a:lnTo>
                  <a:lnTo>
                    <a:pt x="644" y="22812"/>
                  </a:lnTo>
                  <a:lnTo>
                    <a:pt x="298" y="19995"/>
                  </a:lnTo>
                  <a:lnTo>
                    <a:pt x="149" y="18500"/>
                  </a:lnTo>
                  <a:lnTo>
                    <a:pt x="50" y="17039"/>
                  </a:lnTo>
                  <a:lnTo>
                    <a:pt x="50" y="15127"/>
                  </a:lnTo>
                  <a:lnTo>
                    <a:pt x="1" y="12971"/>
                  </a:lnTo>
                  <a:lnTo>
                    <a:pt x="1" y="10850"/>
                  </a:lnTo>
                  <a:lnTo>
                    <a:pt x="50" y="9563"/>
                  </a:lnTo>
                  <a:lnTo>
                    <a:pt x="248" y="7373"/>
                  </a:lnTo>
                  <a:lnTo>
                    <a:pt x="347" y="6225"/>
                  </a:lnTo>
                  <a:lnTo>
                    <a:pt x="595" y="4904"/>
                  </a:lnTo>
                  <a:lnTo>
                    <a:pt x="842" y="4139"/>
                  </a:lnTo>
                  <a:lnTo>
                    <a:pt x="1139" y="3304"/>
                  </a:lnTo>
                  <a:lnTo>
                    <a:pt x="1436" y="2643"/>
                  </a:lnTo>
                  <a:lnTo>
                    <a:pt x="1733" y="1983"/>
                  </a:lnTo>
                  <a:close/>
                </a:path>
              </a:pathLst>
            </a:custGeom>
            <a:solidFill>
              <a:srgbClr val="808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2" name="Shape 452"/>
            <p:cNvSpPr/>
            <p:nvPr/>
          </p:nvSpPr>
          <p:spPr>
            <a:xfrm>
              <a:off x="304450" y="1031850"/>
              <a:ext cx="263625" cy="193025"/>
            </a:xfrm>
            <a:custGeom>
              <a:avLst/>
              <a:gdLst/>
              <a:ahLst/>
              <a:cxnLst/>
              <a:rect l="0" t="0" r="0" b="0"/>
              <a:pathLst>
                <a:path w="10545" h="7721" extrusionOk="0">
                  <a:moveTo>
                    <a:pt x="0" y="1"/>
                  </a:moveTo>
                  <a:lnTo>
                    <a:pt x="10050" y="2400"/>
                  </a:lnTo>
                  <a:lnTo>
                    <a:pt x="10396" y="3756"/>
                  </a:lnTo>
                  <a:lnTo>
                    <a:pt x="10545" y="5008"/>
                  </a:lnTo>
                  <a:lnTo>
                    <a:pt x="10099" y="6469"/>
                  </a:lnTo>
                  <a:lnTo>
                    <a:pt x="9208" y="7720"/>
                  </a:lnTo>
                  <a:lnTo>
                    <a:pt x="5644" y="5947"/>
                  </a:lnTo>
                  <a:lnTo>
                    <a:pt x="1634" y="5426"/>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3" name="Shape 453"/>
            <p:cNvSpPr/>
            <p:nvPr/>
          </p:nvSpPr>
          <p:spPr>
            <a:xfrm>
              <a:off x="14850" y="1020550"/>
              <a:ext cx="429475" cy="295600"/>
            </a:xfrm>
            <a:custGeom>
              <a:avLst/>
              <a:gdLst/>
              <a:ahLst/>
              <a:cxnLst/>
              <a:rect l="0" t="0" r="0" b="0"/>
              <a:pathLst>
                <a:path w="17179" h="11824" extrusionOk="0">
                  <a:moveTo>
                    <a:pt x="16337" y="2261"/>
                  </a:moveTo>
                  <a:lnTo>
                    <a:pt x="15842" y="1879"/>
                  </a:lnTo>
                  <a:lnTo>
                    <a:pt x="15198" y="1566"/>
                  </a:lnTo>
                  <a:lnTo>
                    <a:pt x="14456" y="1392"/>
                  </a:lnTo>
                  <a:lnTo>
                    <a:pt x="13465" y="1253"/>
                  </a:lnTo>
                  <a:lnTo>
                    <a:pt x="13020" y="1044"/>
                  </a:lnTo>
                  <a:lnTo>
                    <a:pt x="12327" y="696"/>
                  </a:lnTo>
                  <a:lnTo>
                    <a:pt x="11386" y="279"/>
                  </a:lnTo>
                  <a:lnTo>
                    <a:pt x="10396" y="36"/>
                  </a:lnTo>
                  <a:lnTo>
                    <a:pt x="9852" y="1"/>
                  </a:lnTo>
                  <a:lnTo>
                    <a:pt x="9307" y="70"/>
                  </a:lnTo>
                  <a:lnTo>
                    <a:pt x="8564" y="279"/>
                  </a:lnTo>
                  <a:lnTo>
                    <a:pt x="7921" y="488"/>
                  </a:lnTo>
                  <a:lnTo>
                    <a:pt x="7327" y="627"/>
                  </a:lnTo>
                  <a:lnTo>
                    <a:pt x="6485" y="731"/>
                  </a:lnTo>
                  <a:lnTo>
                    <a:pt x="5149" y="731"/>
                  </a:lnTo>
                  <a:lnTo>
                    <a:pt x="4257" y="696"/>
                  </a:lnTo>
                  <a:lnTo>
                    <a:pt x="3317" y="557"/>
                  </a:lnTo>
                  <a:lnTo>
                    <a:pt x="2426" y="418"/>
                  </a:lnTo>
                  <a:lnTo>
                    <a:pt x="1881" y="418"/>
                  </a:lnTo>
                  <a:lnTo>
                    <a:pt x="1238" y="523"/>
                  </a:lnTo>
                  <a:lnTo>
                    <a:pt x="644" y="731"/>
                  </a:lnTo>
                  <a:lnTo>
                    <a:pt x="495" y="940"/>
                  </a:lnTo>
                  <a:lnTo>
                    <a:pt x="495" y="1183"/>
                  </a:lnTo>
                  <a:lnTo>
                    <a:pt x="545" y="1531"/>
                  </a:lnTo>
                  <a:lnTo>
                    <a:pt x="941" y="1740"/>
                  </a:lnTo>
                  <a:lnTo>
                    <a:pt x="2475" y="1809"/>
                  </a:lnTo>
                  <a:lnTo>
                    <a:pt x="3713" y="2122"/>
                  </a:lnTo>
                  <a:lnTo>
                    <a:pt x="5743" y="2400"/>
                  </a:lnTo>
                  <a:lnTo>
                    <a:pt x="6089" y="2505"/>
                  </a:lnTo>
                  <a:lnTo>
                    <a:pt x="6436" y="2887"/>
                  </a:lnTo>
                  <a:lnTo>
                    <a:pt x="6436" y="3235"/>
                  </a:lnTo>
                  <a:lnTo>
                    <a:pt x="5891" y="4278"/>
                  </a:lnTo>
                  <a:lnTo>
                    <a:pt x="5149" y="5147"/>
                  </a:lnTo>
                  <a:lnTo>
                    <a:pt x="4158" y="5947"/>
                  </a:lnTo>
                  <a:lnTo>
                    <a:pt x="2624" y="6816"/>
                  </a:lnTo>
                  <a:lnTo>
                    <a:pt x="1535" y="7442"/>
                  </a:lnTo>
                  <a:lnTo>
                    <a:pt x="1089" y="7616"/>
                  </a:lnTo>
                  <a:lnTo>
                    <a:pt x="644" y="7825"/>
                  </a:lnTo>
                  <a:lnTo>
                    <a:pt x="248" y="8068"/>
                  </a:lnTo>
                  <a:lnTo>
                    <a:pt x="0" y="8346"/>
                  </a:lnTo>
                  <a:lnTo>
                    <a:pt x="0" y="8625"/>
                  </a:lnTo>
                  <a:lnTo>
                    <a:pt x="149" y="8937"/>
                  </a:lnTo>
                  <a:lnTo>
                    <a:pt x="396" y="9077"/>
                  </a:lnTo>
                  <a:lnTo>
                    <a:pt x="891" y="9146"/>
                  </a:lnTo>
                  <a:lnTo>
                    <a:pt x="1485" y="9111"/>
                  </a:lnTo>
                  <a:lnTo>
                    <a:pt x="2030" y="8937"/>
                  </a:lnTo>
                  <a:lnTo>
                    <a:pt x="3069" y="8346"/>
                  </a:lnTo>
                  <a:lnTo>
                    <a:pt x="4951" y="7547"/>
                  </a:lnTo>
                  <a:lnTo>
                    <a:pt x="6436" y="6573"/>
                  </a:lnTo>
                  <a:lnTo>
                    <a:pt x="6634" y="6434"/>
                  </a:lnTo>
                  <a:lnTo>
                    <a:pt x="6881" y="6469"/>
                  </a:lnTo>
                  <a:lnTo>
                    <a:pt x="6782" y="6747"/>
                  </a:lnTo>
                  <a:lnTo>
                    <a:pt x="5297" y="7790"/>
                  </a:lnTo>
                  <a:lnTo>
                    <a:pt x="4802" y="8138"/>
                  </a:lnTo>
                  <a:lnTo>
                    <a:pt x="4257" y="8555"/>
                  </a:lnTo>
                  <a:lnTo>
                    <a:pt x="3119" y="9111"/>
                  </a:lnTo>
                  <a:lnTo>
                    <a:pt x="2525" y="9494"/>
                  </a:lnTo>
                  <a:lnTo>
                    <a:pt x="2327" y="9807"/>
                  </a:lnTo>
                  <a:lnTo>
                    <a:pt x="2376" y="10155"/>
                  </a:lnTo>
                  <a:lnTo>
                    <a:pt x="2624" y="10398"/>
                  </a:lnTo>
                  <a:lnTo>
                    <a:pt x="2970" y="10572"/>
                  </a:lnTo>
                  <a:lnTo>
                    <a:pt x="3515" y="10641"/>
                  </a:lnTo>
                  <a:lnTo>
                    <a:pt x="4109" y="10572"/>
                  </a:lnTo>
                  <a:lnTo>
                    <a:pt x="4555" y="10398"/>
                  </a:lnTo>
                  <a:lnTo>
                    <a:pt x="5941" y="9563"/>
                  </a:lnTo>
                  <a:lnTo>
                    <a:pt x="6832" y="8903"/>
                  </a:lnTo>
                  <a:lnTo>
                    <a:pt x="9109" y="7060"/>
                  </a:lnTo>
                  <a:lnTo>
                    <a:pt x="8317" y="7825"/>
                  </a:lnTo>
                  <a:lnTo>
                    <a:pt x="7970" y="8451"/>
                  </a:lnTo>
                  <a:lnTo>
                    <a:pt x="7772" y="8764"/>
                  </a:lnTo>
                  <a:lnTo>
                    <a:pt x="7376" y="9355"/>
                  </a:lnTo>
                  <a:lnTo>
                    <a:pt x="6386" y="10294"/>
                  </a:lnTo>
                  <a:lnTo>
                    <a:pt x="6040" y="10607"/>
                  </a:lnTo>
                  <a:lnTo>
                    <a:pt x="5842" y="10920"/>
                  </a:lnTo>
                  <a:lnTo>
                    <a:pt x="5792" y="11198"/>
                  </a:lnTo>
                  <a:lnTo>
                    <a:pt x="5891" y="11441"/>
                  </a:lnTo>
                  <a:lnTo>
                    <a:pt x="6188" y="11685"/>
                  </a:lnTo>
                  <a:lnTo>
                    <a:pt x="6584" y="11824"/>
                  </a:lnTo>
                  <a:lnTo>
                    <a:pt x="7178" y="11789"/>
                  </a:lnTo>
                  <a:lnTo>
                    <a:pt x="7624" y="11685"/>
                  </a:lnTo>
                  <a:lnTo>
                    <a:pt x="9456" y="9876"/>
                  </a:lnTo>
                  <a:lnTo>
                    <a:pt x="10495" y="8416"/>
                  </a:lnTo>
                  <a:lnTo>
                    <a:pt x="11337" y="7268"/>
                  </a:lnTo>
                  <a:lnTo>
                    <a:pt x="11485" y="7095"/>
                  </a:lnTo>
                  <a:lnTo>
                    <a:pt x="11782" y="7095"/>
                  </a:lnTo>
                  <a:lnTo>
                    <a:pt x="11881" y="7234"/>
                  </a:lnTo>
                  <a:lnTo>
                    <a:pt x="11733" y="8068"/>
                  </a:lnTo>
                  <a:lnTo>
                    <a:pt x="11634" y="8729"/>
                  </a:lnTo>
                  <a:lnTo>
                    <a:pt x="11683" y="9598"/>
                  </a:lnTo>
                  <a:lnTo>
                    <a:pt x="11683" y="10746"/>
                  </a:lnTo>
                  <a:lnTo>
                    <a:pt x="11733" y="10954"/>
                  </a:lnTo>
                  <a:lnTo>
                    <a:pt x="11931" y="11163"/>
                  </a:lnTo>
                  <a:lnTo>
                    <a:pt x="12277" y="11372"/>
                  </a:lnTo>
                  <a:lnTo>
                    <a:pt x="12723" y="11441"/>
                  </a:lnTo>
                  <a:lnTo>
                    <a:pt x="13168" y="11406"/>
                  </a:lnTo>
                  <a:lnTo>
                    <a:pt x="13465" y="11267"/>
                  </a:lnTo>
                  <a:lnTo>
                    <a:pt x="13663" y="10989"/>
                  </a:lnTo>
                  <a:lnTo>
                    <a:pt x="13713" y="10328"/>
                  </a:lnTo>
                  <a:lnTo>
                    <a:pt x="13614" y="9459"/>
                  </a:lnTo>
                  <a:lnTo>
                    <a:pt x="13614" y="8729"/>
                  </a:lnTo>
                  <a:lnTo>
                    <a:pt x="13812" y="7547"/>
                  </a:lnTo>
                  <a:lnTo>
                    <a:pt x="13960" y="7095"/>
                  </a:lnTo>
                  <a:lnTo>
                    <a:pt x="14208" y="6712"/>
                  </a:lnTo>
                  <a:lnTo>
                    <a:pt x="15941" y="5043"/>
                  </a:lnTo>
                  <a:lnTo>
                    <a:pt x="17129" y="3826"/>
                  </a:lnTo>
                  <a:lnTo>
                    <a:pt x="17178" y="3339"/>
                  </a:lnTo>
                  <a:lnTo>
                    <a:pt x="16881" y="2748"/>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4" name="Shape 454"/>
            <p:cNvSpPr/>
            <p:nvPr/>
          </p:nvSpPr>
          <p:spPr>
            <a:xfrm>
              <a:off x="269050" y="1059825"/>
              <a:ext cx="47600" cy="65950"/>
            </a:xfrm>
            <a:custGeom>
              <a:avLst/>
              <a:gdLst/>
              <a:ahLst/>
              <a:cxnLst/>
              <a:rect l="0" t="0" r="0" b="0"/>
              <a:pathLst>
                <a:path w="1904" h="2638" fill="none" extrusionOk="0">
                  <a:moveTo>
                    <a:pt x="0" y="2552"/>
                  </a:moveTo>
                  <a:cubicBezTo>
                    <a:pt x="546" y="2637"/>
                    <a:pt x="1090" y="2375"/>
                    <a:pt x="1441" y="1858"/>
                  </a:cubicBezTo>
                  <a:cubicBezTo>
                    <a:pt x="1793" y="1341"/>
                    <a:pt x="1904" y="640"/>
                    <a:pt x="1735" y="0"/>
                  </a:cubicBez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5" name="Shape 455"/>
            <p:cNvSpPr/>
            <p:nvPr/>
          </p:nvSpPr>
          <p:spPr>
            <a:xfrm>
              <a:off x="2422025" y="1089225"/>
              <a:ext cx="85425" cy="166075"/>
            </a:xfrm>
            <a:custGeom>
              <a:avLst/>
              <a:gdLst/>
              <a:ahLst/>
              <a:cxnLst/>
              <a:rect l="0" t="0" r="0" b="0"/>
              <a:pathLst>
                <a:path w="3417" h="6643" extrusionOk="0">
                  <a:moveTo>
                    <a:pt x="594" y="1"/>
                  </a:moveTo>
                  <a:lnTo>
                    <a:pt x="297" y="662"/>
                  </a:lnTo>
                  <a:lnTo>
                    <a:pt x="149" y="1253"/>
                  </a:lnTo>
                  <a:lnTo>
                    <a:pt x="0" y="2053"/>
                  </a:lnTo>
                  <a:lnTo>
                    <a:pt x="0" y="2574"/>
                  </a:lnTo>
                  <a:lnTo>
                    <a:pt x="0" y="3200"/>
                  </a:lnTo>
                  <a:lnTo>
                    <a:pt x="248" y="4000"/>
                  </a:lnTo>
                  <a:lnTo>
                    <a:pt x="594" y="4869"/>
                  </a:lnTo>
                  <a:lnTo>
                    <a:pt x="941" y="5460"/>
                  </a:lnTo>
                  <a:lnTo>
                    <a:pt x="1337" y="6017"/>
                  </a:lnTo>
                  <a:lnTo>
                    <a:pt x="1881" y="6364"/>
                  </a:lnTo>
                  <a:lnTo>
                    <a:pt x="2525" y="6608"/>
                  </a:lnTo>
                  <a:lnTo>
                    <a:pt x="3069" y="6643"/>
                  </a:lnTo>
                  <a:lnTo>
                    <a:pt x="3268" y="6225"/>
                  </a:lnTo>
                  <a:lnTo>
                    <a:pt x="3317" y="5878"/>
                  </a:lnTo>
                  <a:lnTo>
                    <a:pt x="3416" y="5286"/>
                  </a:lnTo>
                  <a:lnTo>
                    <a:pt x="3416" y="4765"/>
                  </a:lnTo>
                  <a:lnTo>
                    <a:pt x="3218" y="3374"/>
                  </a:lnTo>
                  <a:lnTo>
                    <a:pt x="1881" y="383"/>
                  </a:lnTo>
                  <a:lnTo>
                    <a:pt x="1188" y="71"/>
                  </a:lnTo>
                  <a:close/>
                </a:path>
              </a:pathLst>
            </a:custGeom>
            <a:solidFill>
              <a:srgbClr val="20202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6" name="Shape 456"/>
            <p:cNvSpPr/>
            <p:nvPr/>
          </p:nvSpPr>
          <p:spPr>
            <a:xfrm>
              <a:off x="2420775" y="1037075"/>
              <a:ext cx="263650" cy="193025"/>
            </a:xfrm>
            <a:custGeom>
              <a:avLst/>
              <a:gdLst/>
              <a:ahLst/>
              <a:cxnLst/>
              <a:rect l="0" t="0" r="0" b="0"/>
              <a:pathLst>
                <a:path w="10546" h="7721" extrusionOk="0">
                  <a:moveTo>
                    <a:pt x="10545" y="1"/>
                  </a:moveTo>
                  <a:lnTo>
                    <a:pt x="496" y="2400"/>
                  </a:lnTo>
                  <a:lnTo>
                    <a:pt x="149" y="3756"/>
                  </a:lnTo>
                  <a:lnTo>
                    <a:pt x="1" y="5008"/>
                  </a:lnTo>
                  <a:lnTo>
                    <a:pt x="446" y="6468"/>
                  </a:lnTo>
                  <a:lnTo>
                    <a:pt x="1337" y="7720"/>
                  </a:lnTo>
                  <a:lnTo>
                    <a:pt x="4902" y="5947"/>
                  </a:lnTo>
                  <a:lnTo>
                    <a:pt x="8912" y="5425"/>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7" name="Shape 457"/>
            <p:cNvSpPr/>
            <p:nvPr/>
          </p:nvSpPr>
          <p:spPr>
            <a:xfrm>
              <a:off x="2544550" y="1025775"/>
              <a:ext cx="429475" cy="295600"/>
            </a:xfrm>
            <a:custGeom>
              <a:avLst/>
              <a:gdLst/>
              <a:ahLst/>
              <a:cxnLst/>
              <a:rect l="0" t="0" r="0" b="0"/>
              <a:pathLst>
                <a:path w="17179" h="11824" extrusionOk="0">
                  <a:moveTo>
                    <a:pt x="842" y="2261"/>
                  </a:moveTo>
                  <a:lnTo>
                    <a:pt x="1337" y="1878"/>
                  </a:lnTo>
                  <a:lnTo>
                    <a:pt x="1980" y="1565"/>
                  </a:lnTo>
                  <a:lnTo>
                    <a:pt x="2723" y="1391"/>
                  </a:lnTo>
                  <a:lnTo>
                    <a:pt x="3713" y="1252"/>
                  </a:lnTo>
                  <a:lnTo>
                    <a:pt x="4159" y="1044"/>
                  </a:lnTo>
                  <a:lnTo>
                    <a:pt x="4852" y="696"/>
                  </a:lnTo>
                  <a:lnTo>
                    <a:pt x="5792" y="279"/>
                  </a:lnTo>
                  <a:lnTo>
                    <a:pt x="6782" y="35"/>
                  </a:lnTo>
                  <a:lnTo>
                    <a:pt x="7327" y="1"/>
                  </a:lnTo>
                  <a:lnTo>
                    <a:pt x="7871" y="70"/>
                  </a:lnTo>
                  <a:lnTo>
                    <a:pt x="8614" y="279"/>
                  </a:lnTo>
                  <a:lnTo>
                    <a:pt x="9258" y="487"/>
                  </a:lnTo>
                  <a:lnTo>
                    <a:pt x="9852" y="626"/>
                  </a:lnTo>
                  <a:lnTo>
                    <a:pt x="10693" y="731"/>
                  </a:lnTo>
                  <a:lnTo>
                    <a:pt x="12030" y="731"/>
                  </a:lnTo>
                  <a:lnTo>
                    <a:pt x="12921" y="696"/>
                  </a:lnTo>
                  <a:lnTo>
                    <a:pt x="13862" y="557"/>
                  </a:lnTo>
                  <a:lnTo>
                    <a:pt x="14753" y="418"/>
                  </a:lnTo>
                  <a:lnTo>
                    <a:pt x="15297" y="418"/>
                  </a:lnTo>
                  <a:lnTo>
                    <a:pt x="15941" y="522"/>
                  </a:lnTo>
                  <a:lnTo>
                    <a:pt x="16535" y="731"/>
                  </a:lnTo>
                  <a:lnTo>
                    <a:pt x="16683" y="939"/>
                  </a:lnTo>
                  <a:lnTo>
                    <a:pt x="16683" y="1183"/>
                  </a:lnTo>
                  <a:lnTo>
                    <a:pt x="16634" y="1531"/>
                  </a:lnTo>
                  <a:lnTo>
                    <a:pt x="16238" y="1739"/>
                  </a:lnTo>
                  <a:lnTo>
                    <a:pt x="14703" y="1809"/>
                  </a:lnTo>
                  <a:lnTo>
                    <a:pt x="13466" y="2122"/>
                  </a:lnTo>
                  <a:lnTo>
                    <a:pt x="11436" y="2400"/>
                  </a:lnTo>
                  <a:lnTo>
                    <a:pt x="11089" y="2504"/>
                  </a:lnTo>
                  <a:lnTo>
                    <a:pt x="10743" y="2887"/>
                  </a:lnTo>
                  <a:lnTo>
                    <a:pt x="10743" y="3234"/>
                  </a:lnTo>
                  <a:lnTo>
                    <a:pt x="11287" y="4278"/>
                  </a:lnTo>
                  <a:lnTo>
                    <a:pt x="12030" y="5147"/>
                  </a:lnTo>
                  <a:lnTo>
                    <a:pt x="13020" y="5947"/>
                  </a:lnTo>
                  <a:lnTo>
                    <a:pt x="14555" y="6816"/>
                  </a:lnTo>
                  <a:lnTo>
                    <a:pt x="15644" y="7442"/>
                  </a:lnTo>
                  <a:lnTo>
                    <a:pt x="16089" y="7616"/>
                  </a:lnTo>
                  <a:lnTo>
                    <a:pt x="16535" y="7824"/>
                  </a:lnTo>
                  <a:lnTo>
                    <a:pt x="16931" y="8068"/>
                  </a:lnTo>
                  <a:lnTo>
                    <a:pt x="17178" y="8346"/>
                  </a:lnTo>
                  <a:lnTo>
                    <a:pt x="17178" y="8624"/>
                  </a:lnTo>
                  <a:lnTo>
                    <a:pt x="17030" y="8902"/>
                  </a:lnTo>
                  <a:lnTo>
                    <a:pt x="16782" y="9041"/>
                  </a:lnTo>
                  <a:lnTo>
                    <a:pt x="16287" y="9146"/>
                  </a:lnTo>
                  <a:lnTo>
                    <a:pt x="15693" y="9111"/>
                  </a:lnTo>
                  <a:lnTo>
                    <a:pt x="15149" y="8902"/>
                  </a:lnTo>
                  <a:lnTo>
                    <a:pt x="14109" y="8346"/>
                  </a:lnTo>
                  <a:lnTo>
                    <a:pt x="12228" y="7546"/>
                  </a:lnTo>
                  <a:lnTo>
                    <a:pt x="10743" y="6573"/>
                  </a:lnTo>
                  <a:lnTo>
                    <a:pt x="10545" y="6434"/>
                  </a:lnTo>
                  <a:lnTo>
                    <a:pt x="10297" y="6468"/>
                  </a:lnTo>
                  <a:lnTo>
                    <a:pt x="10396" y="6746"/>
                  </a:lnTo>
                  <a:lnTo>
                    <a:pt x="11881" y="7790"/>
                  </a:lnTo>
                  <a:lnTo>
                    <a:pt x="12376" y="8137"/>
                  </a:lnTo>
                  <a:lnTo>
                    <a:pt x="12921" y="8555"/>
                  </a:lnTo>
                  <a:lnTo>
                    <a:pt x="14060" y="9111"/>
                  </a:lnTo>
                  <a:lnTo>
                    <a:pt x="14654" y="9493"/>
                  </a:lnTo>
                  <a:lnTo>
                    <a:pt x="14852" y="9806"/>
                  </a:lnTo>
                  <a:lnTo>
                    <a:pt x="14802" y="10154"/>
                  </a:lnTo>
                  <a:lnTo>
                    <a:pt x="14555" y="10398"/>
                  </a:lnTo>
                  <a:lnTo>
                    <a:pt x="14208" y="10571"/>
                  </a:lnTo>
                  <a:lnTo>
                    <a:pt x="13664" y="10641"/>
                  </a:lnTo>
                  <a:lnTo>
                    <a:pt x="13069" y="10571"/>
                  </a:lnTo>
                  <a:lnTo>
                    <a:pt x="12624" y="10398"/>
                  </a:lnTo>
                  <a:lnTo>
                    <a:pt x="11238" y="9563"/>
                  </a:lnTo>
                  <a:lnTo>
                    <a:pt x="10347" y="8868"/>
                  </a:lnTo>
                  <a:lnTo>
                    <a:pt x="8069" y="7059"/>
                  </a:lnTo>
                  <a:lnTo>
                    <a:pt x="8862" y="7824"/>
                  </a:lnTo>
                  <a:lnTo>
                    <a:pt x="9208" y="8450"/>
                  </a:lnTo>
                  <a:lnTo>
                    <a:pt x="9406" y="8763"/>
                  </a:lnTo>
                  <a:lnTo>
                    <a:pt x="9802" y="9354"/>
                  </a:lnTo>
                  <a:lnTo>
                    <a:pt x="10792" y="10293"/>
                  </a:lnTo>
                  <a:lnTo>
                    <a:pt x="11139" y="10606"/>
                  </a:lnTo>
                  <a:lnTo>
                    <a:pt x="11337" y="10919"/>
                  </a:lnTo>
                  <a:lnTo>
                    <a:pt x="11386" y="11197"/>
                  </a:lnTo>
                  <a:lnTo>
                    <a:pt x="11287" y="11441"/>
                  </a:lnTo>
                  <a:lnTo>
                    <a:pt x="10990" y="11684"/>
                  </a:lnTo>
                  <a:lnTo>
                    <a:pt x="10594" y="11823"/>
                  </a:lnTo>
                  <a:lnTo>
                    <a:pt x="10000" y="11788"/>
                  </a:lnTo>
                  <a:lnTo>
                    <a:pt x="9555" y="11684"/>
                  </a:lnTo>
                  <a:lnTo>
                    <a:pt x="7723" y="9876"/>
                  </a:lnTo>
                  <a:lnTo>
                    <a:pt x="6683" y="8416"/>
                  </a:lnTo>
                  <a:lnTo>
                    <a:pt x="5842" y="7268"/>
                  </a:lnTo>
                  <a:lnTo>
                    <a:pt x="5693" y="7094"/>
                  </a:lnTo>
                  <a:lnTo>
                    <a:pt x="5396" y="7094"/>
                  </a:lnTo>
                  <a:lnTo>
                    <a:pt x="5297" y="7233"/>
                  </a:lnTo>
                  <a:lnTo>
                    <a:pt x="5446" y="8068"/>
                  </a:lnTo>
                  <a:lnTo>
                    <a:pt x="5545" y="8728"/>
                  </a:lnTo>
                  <a:lnTo>
                    <a:pt x="5495" y="9598"/>
                  </a:lnTo>
                  <a:lnTo>
                    <a:pt x="5495" y="10745"/>
                  </a:lnTo>
                  <a:lnTo>
                    <a:pt x="5446" y="10954"/>
                  </a:lnTo>
                  <a:lnTo>
                    <a:pt x="5248" y="11163"/>
                  </a:lnTo>
                  <a:lnTo>
                    <a:pt x="4901" y="11371"/>
                  </a:lnTo>
                  <a:lnTo>
                    <a:pt x="4456" y="11441"/>
                  </a:lnTo>
                  <a:lnTo>
                    <a:pt x="4010" y="11406"/>
                  </a:lnTo>
                  <a:lnTo>
                    <a:pt x="3713" y="11267"/>
                  </a:lnTo>
                  <a:lnTo>
                    <a:pt x="3515" y="10989"/>
                  </a:lnTo>
                  <a:lnTo>
                    <a:pt x="3466" y="10328"/>
                  </a:lnTo>
                  <a:lnTo>
                    <a:pt x="3565" y="9459"/>
                  </a:lnTo>
                  <a:lnTo>
                    <a:pt x="3565" y="8728"/>
                  </a:lnTo>
                  <a:lnTo>
                    <a:pt x="3367" y="7546"/>
                  </a:lnTo>
                  <a:lnTo>
                    <a:pt x="3218" y="7094"/>
                  </a:lnTo>
                  <a:lnTo>
                    <a:pt x="2970" y="6712"/>
                  </a:lnTo>
                  <a:lnTo>
                    <a:pt x="1238" y="5043"/>
                  </a:lnTo>
                  <a:lnTo>
                    <a:pt x="50" y="3826"/>
                  </a:lnTo>
                  <a:lnTo>
                    <a:pt x="0" y="3339"/>
                  </a:lnTo>
                  <a:lnTo>
                    <a:pt x="297" y="2748"/>
                  </a:lnTo>
                  <a:close/>
                </a:path>
              </a:pathLst>
            </a:custGeom>
            <a:solidFill>
              <a:srgbClr val="FFC080"/>
            </a:solid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8" name="Shape 458"/>
            <p:cNvSpPr/>
            <p:nvPr/>
          </p:nvSpPr>
          <p:spPr>
            <a:xfrm>
              <a:off x="2663550" y="1060675"/>
              <a:ext cx="47600" cy="65950"/>
            </a:xfrm>
            <a:custGeom>
              <a:avLst/>
              <a:gdLst/>
              <a:ahLst/>
              <a:cxnLst/>
              <a:rect l="0" t="0" r="0" b="0"/>
              <a:pathLst>
                <a:path w="1904" h="2638" fill="none" extrusionOk="0">
                  <a:moveTo>
                    <a:pt x="169" y="1"/>
                  </a:moveTo>
                  <a:cubicBezTo>
                    <a:pt x="0" y="641"/>
                    <a:pt x="111" y="1341"/>
                    <a:pt x="462" y="1859"/>
                  </a:cubicBezTo>
                  <a:cubicBezTo>
                    <a:pt x="814" y="2376"/>
                    <a:pt x="1358" y="2638"/>
                    <a:pt x="1904" y="2553"/>
                  </a:cubicBez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59" name="Shape 459"/>
            <p:cNvSpPr/>
            <p:nvPr/>
          </p:nvSpPr>
          <p:spPr>
            <a:xfrm>
              <a:off x="835375" y="351200"/>
              <a:ext cx="323050" cy="78250"/>
            </a:xfrm>
            <a:custGeom>
              <a:avLst/>
              <a:gdLst/>
              <a:ahLst/>
              <a:cxnLst/>
              <a:rect l="0" t="0" r="0" b="0"/>
              <a:pathLst>
                <a:path w="12922" h="3130" fill="none" extrusionOk="0">
                  <a:moveTo>
                    <a:pt x="1" y="0"/>
                  </a:moveTo>
                  <a:lnTo>
                    <a:pt x="12922" y="3130"/>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0" name="Shape 460"/>
            <p:cNvSpPr/>
            <p:nvPr/>
          </p:nvSpPr>
          <p:spPr>
            <a:xfrm>
              <a:off x="1819300" y="400750"/>
              <a:ext cx="300750" cy="46950"/>
            </a:xfrm>
            <a:custGeom>
              <a:avLst/>
              <a:gdLst/>
              <a:ahLst/>
              <a:cxnLst/>
              <a:rect l="0" t="0" r="0" b="0"/>
              <a:pathLst>
                <a:path w="12030" h="1878" fill="none" extrusionOk="0">
                  <a:moveTo>
                    <a:pt x="0" y="1878"/>
                  </a:moveTo>
                  <a:lnTo>
                    <a:pt x="12030" y="0"/>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1" name="Shape 461"/>
            <p:cNvSpPr/>
            <p:nvPr/>
          </p:nvSpPr>
          <p:spPr>
            <a:xfrm>
              <a:off x="1097750" y="13900"/>
              <a:ext cx="167125" cy="140850"/>
            </a:xfrm>
            <a:custGeom>
              <a:avLst/>
              <a:gdLst/>
              <a:ahLst/>
              <a:cxnLst/>
              <a:rect l="0" t="0" r="0" b="0"/>
              <a:pathLst>
                <a:path w="6685" h="5634" fill="none" extrusionOk="0">
                  <a:moveTo>
                    <a:pt x="1" y="0"/>
                  </a:moveTo>
                  <a:lnTo>
                    <a:pt x="6684" y="5634"/>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2" name="Shape 462"/>
            <p:cNvSpPr/>
            <p:nvPr/>
          </p:nvSpPr>
          <p:spPr>
            <a:xfrm>
              <a:off x="1720275" y="34750"/>
              <a:ext cx="155975" cy="133050"/>
            </a:xfrm>
            <a:custGeom>
              <a:avLst/>
              <a:gdLst/>
              <a:ahLst/>
              <a:cxnLst/>
              <a:rect l="0" t="0" r="0" b="0"/>
              <a:pathLst>
                <a:path w="6239" h="5322" fill="none" extrusionOk="0">
                  <a:moveTo>
                    <a:pt x="6239" y="1"/>
                  </a:moveTo>
                  <a:lnTo>
                    <a:pt x="1" y="5321"/>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3" name="Shape 463"/>
            <p:cNvSpPr/>
            <p:nvPr/>
          </p:nvSpPr>
          <p:spPr>
            <a:xfrm>
              <a:off x="1492550" y="-64350"/>
              <a:ext cx="7450" cy="203450"/>
            </a:xfrm>
            <a:custGeom>
              <a:avLst/>
              <a:gdLst/>
              <a:ahLst/>
              <a:cxnLst/>
              <a:rect l="0" t="0" r="0" b="0"/>
              <a:pathLst>
                <a:path w="298" h="8138" fill="none" extrusionOk="0">
                  <a:moveTo>
                    <a:pt x="1" y="1"/>
                  </a:moveTo>
                  <a:lnTo>
                    <a:pt x="298" y="8138"/>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4" name="Shape 464"/>
            <p:cNvSpPr/>
            <p:nvPr/>
          </p:nvSpPr>
          <p:spPr>
            <a:xfrm>
              <a:off x="925725" y="201675"/>
              <a:ext cx="230225" cy="54775"/>
            </a:xfrm>
            <a:custGeom>
              <a:avLst/>
              <a:gdLst/>
              <a:ahLst/>
              <a:cxnLst/>
              <a:rect l="0" t="0" r="0" b="0"/>
              <a:pathLst>
                <a:path w="9209" h="2191" fill="none" extrusionOk="0">
                  <a:moveTo>
                    <a:pt x="1" y="0"/>
                  </a:moveTo>
                  <a:lnTo>
                    <a:pt x="9209" y="2191"/>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5" name="Shape 465"/>
            <p:cNvSpPr/>
            <p:nvPr/>
          </p:nvSpPr>
          <p:spPr>
            <a:xfrm>
              <a:off x="1860125" y="231225"/>
              <a:ext cx="222800" cy="28700"/>
            </a:xfrm>
            <a:custGeom>
              <a:avLst/>
              <a:gdLst/>
              <a:ahLst/>
              <a:cxnLst/>
              <a:rect l="0" t="0" r="0" b="0"/>
              <a:pathLst>
                <a:path w="8912" h="1148" fill="none" extrusionOk="0">
                  <a:moveTo>
                    <a:pt x="8912" y="0"/>
                  </a:moveTo>
                  <a:lnTo>
                    <a:pt x="1" y="1148"/>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6" name="Shape 466"/>
            <p:cNvSpPr/>
            <p:nvPr/>
          </p:nvSpPr>
          <p:spPr>
            <a:xfrm>
              <a:off x="944300" y="555475"/>
              <a:ext cx="207950" cy="46975"/>
            </a:xfrm>
            <a:custGeom>
              <a:avLst/>
              <a:gdLst/>
              <a:ahLst/>
              <a:cxnLst/>
              <a:rect l="0" t="0" r="0" b="0"/>
              <a:pathLst>
                <a:path w="8318" h="1879" fill="none" extrusionOk="0">
                  <a:moveTo>
                    <a:pt x="8317" y="1"/>
                  </a:moveTo>
                  <a:lnTo>
                    <a:pt x="0" y="1878"/>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sp>
          <p:nvSpPr>
            <p:cNvPr id="467" name="Shape 467"/>
            <p:cNvSpPr/>
            <p:nvPr/>
          </p:nvSpPr>
          <p:spPr>
            <a:xfrm>
              <a:off x="1821775" y="547650"/>
              <a:ext cx="263625" cy="54800"/>
            </a:xfrm>
            <a:custGeom>
              <a:avLst/>
              <a:gdLst/>
              <a:ahLst/>
              <a:cxnLst/>
              <a:rect l="0" t="0" r="0" b="0"/>
              <a:pathLst>
                <a:path w="10545" h="2192" fill="none" extrusionOk="0">
                  <a:moveTo>
                    <a:pt x="0" y="1"/>
                  </a:moveTo>
                  <a:lnTo>
                    <a:pt x="10545" y="2191"/>
                  </a:lnTo>
                </a:path>
              </a:pathLst>
            </a:custGeom>
            <a:noFill/>
            <a:ln w="9900" cap="rnd">
              <a:solidFill>
                <a:srgbClr val="000000"/>
              </a:solidFill>
              <a:prstDash val="solid"/>
              <a:round/>
              <a:headEnd type="none" w="med" len="med"/>
              <a:tailEnd type="none" w="med" len="med"/>
            </a:ln>
          </p:spPr>
          <p:txBody>
            <a:bodyPr lIns="91425" tIns="91425" rIns="91425" bIns="91425" anchor="ctr" anchorCtr="0">
              <a:noAutofit/>
            </a:bodyPr>
            <a:lstStyle/>
            <a:p>
              <a:endParaRPr/>
            </a:p>
          </p:txBody>
        </p:sp>
      </p:gr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1143000" y="304800"/>
            <a:ext cx="78267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3000" i="1" cap="none">
                <a:solidFill>
                  <a:srgbClr val="000000"/>
                </a:solidFill>
                <a:latin typeface="Times New Roman"/>
                <a:ea typeface="Times New Roman"/>
                <a:cs typeface="Times New Roman"/>
                <a:sym typeface="Times New Roman"/>
              </a:rPr>
              <a:t>Social Learning Theory focuses on the        learning that occurs within a social context.</a:t>
            </a:r>
          </a:p>
        </p:txBody>
      </p:sp>
      <p:sp>
        <p:nvSpPr>
          <p:cNvPr id="153" name="Shape 153"/>
          <p:cNvSpPr txBox="1">
            <a:spLocks noGrp="1"/>
          </p:cNvSpPr>
          <p:nvPr>
            <p:ph type="body" idx="1"/>
          </p:nvPr>
        </p:nvSpPr>
        <p:spPr>
          <a:xfrm>
            <a:off x="1143000" y="1828800"/>
            <a:ext cx="8001000" cy="4572000"/>
          </a:xfrm>
          <a:prstGeom prst="rect">
            <a:avLst/>
          </a:prstGeom>
          <a:noFill/>
          <a:ln>
            <a:noFill/>
          </a:ln>
        </p:spPr>
        <p:txBody>
          <a:bodyPr lIns="91425" tIns="45700" rIns="91425" bIns="45700" anchor="t" anchorCtr="0">
            <a:noAutofit/>
          </a:bodyPr>
          <a:lstStyle/>
          <a:p>
            <a:pPr marL="0" marR="0" lvl="0" indent="0" algn="l" rtl="0">
              <a:spcBef>
                <a:spcPts val="360"/>
              </a:spcBef>
              <a:spcAft>
                <a:spcPts val="0"/>
              </a:spcAft>
              <a:buClr>
                <a:schemeClr val="accent1"/>
              </a:buClr>
              <a:buSzPct val="25000"/>
              <a:buFont typeface="Impact"/>
              <a:buNone/>
            </a:pPr>
            <a:r>
              <a:rPr lang="en-US" sz="2000" b="0" i="0" u="none" strike="noStrike" cap="none" baseline="0">
                <a:solidFill>
                  <a:schemeClr val="lt1"/>
                </a:solidFill>
                <a:latin typeface="Impact"/>
                <a:ea typeface="Impact"/>
                <a:cs typeface="Impact"/>
                <a:sym typeface="Impact"/>
              </a:rPr>
              <a:t>
</a:t>
            </a:r>
          </a:p>
        </p:txBody>
      </p:sp>
      <p:grpSp>
        <p:nvGrpSpPr>
          <p:cNvPr id="154" name="Shape 154"/>
          <p:cNvGrpSpPr/>
          <p:nvPr/>
        </p:nvGrpSpPr>
        <p:grpSpPr>
          <a:xfrm>
            <a:off x="7470463" y="4002517"/>
            <a:ext cx="1672111" cy="2545919"/>
            <a:chOff x="5125" y="2375"/>
            <a:chExt cx="2992325" cy="2997625"/>
          </a:xfrm>
        </p:grpSpPr>
        <p:sp>
          <p:nvSpPr>
            <p:cNvPr id="155" name="Shape 155"/>
            <p:cNvSpPr/>
            <p:nvPr/>
          </p:nvSpPr>
          <p:spPr>
            <a:xfrm>
              <a:off x="958950" y="387350"/>
              <a:ext cx="1171825" cy="604325"/>
            </a:xfrm>
            <a:custGeom>
              <a:avLst/>
              <a:gdLst/>
              <a:ahLst/>
              <a:cxnLst/>
              <a:rect l="0" t="0" r="0" b="0"/>
              <a:pathLst>
                <a:path w="46873" h="24173" extrusionOk="0">
                  <a:moveTo>
                    <a:pt x="24411" y="5579"/>
                  </a:moveTo>
                  <a:lnTo>
                    <a:pt x="20309" y="3100"/>
                  </a:lnTo>
                  <a:lnTo>
                    <a:pt x="14565" y="1240"/>
                  </a:lnTo>
                  <a:lnTo>
                    <a:pt x="9437" y="1"/>
                  </a:lnTo>
                  <a:lnTo>
                    <a:pt x="5334" y="334"/>
                  </a:lnTo>
                  <a:lnTo>
                    <a:pt x="2360" y="1717"/>
                  </a:lnTo>
                  <a:lnTo>
                    <a:pt x="1" y="5912"/>
                  </a:lnTo>
                  <a:lnTo>
                    <a:pt x="924" y="10728"/>
                  </a:lnTo>
                  <a:lnTo>
                    <a:pt x="3386" y="15352"/>
                  </a:lnTo>
                  <a:lnTo>
                    <a:pt x="6052" y="18928"/>
                  </a:lnTo>
                  <a:lnTo>
                    <a:pt x="11180" y="22647"/>
                  </a:lnTo>
                  <a:lnTo>
                    <a:pt x="15591" y="24172"/>
                  </a:lnTo>
                  <a:lnTo>
                    <a:pt x="21642" y="24172"/>
                  </a:lnTo>
                  <a:lnTo>
                    <a:pt x="27796" y="23123"/>
                  </a:lnTo>
                  <a:lnTo>
                    <a:pt x="30873" y="20454"/>
                  </a:lnTo>
                  <a:lnTo>
                    <a:pt x="32514" y="17069"/>
                  </a:lnTo>
                  <a:lnTo>
                    <a:pt x="31898" y="12873"/>
                  </a:lnTo>
                  <a:lnTo>
                    <a:pt x="46155" y="13350"/>
                  </a:lnTo>
                  <a:lnTo>
                    <a:pt x="46873" y="11491"/>
                  </a:lnTo>
                  <a:lnTo>
                    <a:pt x="30565" y="10728"/>
                  </a:lnTo>
                  <a:lnTo>
                    <a:pt x="26463" y="6389"/>
                  </a:lnTo>
                  <a:close/>
                </a:path>
              </a:pathLst>
            </a:custGeom>
            <a:solidFill>
              <a:srgbClr val="000000"/>
            </a:solidFill>
            <a:ln>
              <a:noFill/>
            </a:ln>
          </p:spPr>
          <p:txBody>
            <a:bodyPr lIns="91425" tIns="91425" rIns="91425" bIns="91425" anchor="ctr" anchorCtr="0">
              <a:noAutofit/>
            </a:bodyPr>
            <a:lstStyle/>
            <a:p>
              <a:endParaRPr/>
            </a:p>
          </p:txBody>
        </p:sp>
        <p:sp>
          <p:nvSpPr>
            <p:cNvPr id="156" name="Shape 156"/>
            <p:cNvSpPr/>
            <p:nvPr/>
          </p:nvSpPr>
          <p:spPr>
            <a:xfrm>
              <a:off x="5125" y="232400"/>
              <a:ext cx="1348725" cy="969050"/>
            </a:xfrm>
            <a:custGeom>
              <a:avLst/>
              <a:gdLst/>
              <a:ahLst/>
              <a:cxnLst/>
              <a:rect l="0" t="0" r="0" b="0"/>
              <a:pathLst>
                <a:path w="53949" h="38762" extrusionOk="0">
                  <a:moveTo>
                    <a:pt x="31487" y="907"/>
                  </a:moveTo>
                  <a:lnTo>
                    <a:pt x="38257" y="1"/>
                  </a:lnTo>
                  <a:lnTo>
                    <a:pt x="43692" y="144"/>
                  </a:lnTo>
                  <a:lnTo>
                    <a:pt x="47795" y="1526"/>
                  </a:lnTo>
                  <a:lnTo>
                    <a:pt x="50564" y="3719"/>
                  </a:lnTo>
                  <a:lnTo>
                    <a:pt x="49539" y="6008"/>
                  </a:lnTo>
                  <a:lnTo>
                    <a:pt x="45744" y="6008"/>
                  </a:lnTo>
                  <a:lnTo>
                    <a:pt x="46769" y="4149"/>
                  </a:lnTo>
                  <a:lnTo>
                    <a:pt x="43692" y="2480"/>
                  </a:lnTo>
                  <a:lnTo>
                    <a:pt x="40718" y="1860"/>
                  </a:lnTo>
                  <a:lnTo>
                    <a:pt x="35590" y="2480"/>
                  </a:lnTo>
                  <a:lnTo>
                    <a:pt x="37641" y="4339"/>
                  </a:lnTo>
                  <a:lnTo>
                    <a:pt x="38257" y="6008"/>
                  </a:lnTo>
                  <a:lnTo>
                    <a:pt x="37641" y="7438"/>
                  </a:lnTo>
                  <a:lnTo>
                    <a:pt x="32513" y="8058"/>
                  </a:lnTo>
                  <a:lnTo>
                    <a:pt x="27077" y="7581"/>
                  </a:lnTo>
                  <a:lnTo>
                    <a:pt x="26051" y="6485"/>
                  </a:lnTo>
                  <a:lnTo>
                    <a:pt x="20308" y="9441"/>
                  </a:lnTo>
                  <a:lnTo>
                    <a:pt x="16923" y="12683"/>
                  </a:lnTo>
                  <a:lnTo>
                    <a:pt x="12205" y="16878"/>
                  </a:lnTo>
                  <a:lnTo>
                    <a:pt x="9128" y="20597"/>
                  </a:lnTo>
                  <a:lnTo>
                    <a:pt x="7795" y="24172"/>
                  </a:lnTo>
                  <a:lnTo>
                    <a:pt x="8821" y="26032"/>
                  </a:lnTo>
                  <a:lnTo>
                    <a:pt x="14257" y="28368"/>
                  </a:lnTo>
                  <a:lnTo>
                    <a:pt x="25436" y="30370"/>
                  </a:lnTo>
                  <a:lnTo>
                    <a:pt x="31487" y="31276"/>
                  </a:lnTo>
                  <a:lnTo>
                    <a:pt x="37641" y="31753"/>
                  </a:lnTo>
                  <a:lnTo>
                    <a:pt x="46769" y="33469"/>
                  </a:lnTo>
                  <a:lnTo>
                    <a:pt x="53539" y="34566"/>
                  </a:lnTo>
                  <a:lnTo>
                    <a:pt x="53949" y="36711"/>
                  </a:lnTo>
                  <a:lnTo>
                    <a:pt x="50564" y="38284"/>
                  </a:lnTo>
                  <a:lnTo>
                    <a:pt x="46462" y="38761"/>
                  </a:lnTo>
                  <a:lnTo>
                    <a:pt x="40308" y="37331"/>
                  </a:lnTo>
                  <a:lnTo>
                    <a:pt x="26051" y="33946"/>
                  </a:lnTo>
                  <a:lnTo>
                    <a:pt x="14257" y="31610"/>
                  </a:lnTo>
                  <a:lnTo>
                    <a:pt x="6051" y="28988"/>
                  </a:lnTo>
                  <a:lnTo>
                    <a:pt x="616" y="26652"/>
                  </a:lnTo>
                  <a:lnTo>
                    <a:pt x="0" y="23839"/>
                  </a:lnTo>
                  <a:lnTo>
                    <a:pt x="2974" y="20120"/>
                  </a:lnTo>
                  <a:lnTo>
                    <a:pt x="9128" y="14542"/>
                  </a:lnTo>
                  <a:lnTo>
                    <a:pt x="14872" y="9917"/>
                  </a:lnTo>
                  <a:lnTo>
                    <a:pt x="22051" y="5102"/>
                  </a:lnTo>
                  <a:lnTo>
                    <a:pt x="27487" y="2289"/>
                  </a:lnTo>
                  <a:lnTo>
                    <a:pt x="34257" y="907"/>
                  </a:lnTo>
                  <a:close/>
                </a:path>
              </a:pathLst>
            </a:custGeom>
            <a:solidFill>
              <a:srgbClr val="000000"/>
            </a:solidFill>
            <a:ln>
              <a:noFill/>
            </a:ln>
          </p:spPr>
          <p:txBody>
            <a:bodyPr lIns="91425" tIns="91425" rIns="91425" bIns="91425" anchor="ctr" anchorCtr="0">
              <a:noAutofit/>
            </a:bodyPr>
            <a:lstStyle/>
            <a:p>
              <a:endParaRPr/>
            </a:p>
          </p:txBody>
        </p:sp>
        <p:sp>
          <p:nvSpPr>
            <p:cNvPr id="157" name="Shape 157"/>
            <p:cNvSpPr/>
            <p:nvPr/>
          </p:nvSpPr>
          <p:spPr>
            <a:xfrm>
              <a:off x="1276900" y="1035750"/>
              <a:ext cx="705175" cy="909425"/>
            </a:xfrm>
            <a:custGeom>
              <a:avLst/>
              <a:gdLst/>
              <a:ahLst/>
              <a:cxnLst/>
              <a:rect l="0" t="0" r="0" b="0"/>
              <a:pathLst>
                <a:path w="28207" h="36377" extrusionOk="0">
                  <a:moveTo>
                    <a:pt x="1745" y="2813"/>
                  </a:moveTo>
                  <a:lnTo>
                    <a:pt x="2770" y="954"/>
                  </a:lnTo>
                  <a:lnTo>
                    <a:pt x="7180" y="0"/>
                  </a:lnTo>
                  <a:lnTo>
                    <a:pt x="11180" y="0"/>
                  </a:lnTo>
                  <a:lnTo>
                    <a:pt x="16309" y="1383"/>
                  </a:lnTo>
                  <a:lnTo>
                    <a:pt x="21129" y="4673"/>
                  </a:lnTo>
                  <a:lnTo>
                    <a:pt x="24514" y="8057"/>
                  </a:lnTo>
                  <a:lnTo>
                    <a:pt x="26155" y="12682"/>
                  </a:lnTo>
                  <a:lnTo>
                    <a:pt x="27591" y="18117"/>
                  </a:lnTo>
                  <a:lnTo>
                    <a:pt x="28206" y="23361"/>
                  </a:lnTo>
                  <a:lnTo>
                    <a:pt x="28206" y="30179"/>
                  </a:lnTo>
                  <a:lnTo>
                    <a:pt x="26155" y="34375"/>
                  </a:lnTo>
                  <a:lnTo>
                    <a:pt x="22462" y="35900"/>
                  </a:lnTo>
                  <a:lnTo>
                    <a:pt x="16001" y="36377"/>
                  </a:lnTo>
                  <a:lnTo>
                    <a:pt x="9232" y="36234"/>
                  </a:lnTo>
                  <a:lnTo>
                    <a:pt x="5745" y="34375"/>
                  </a:lnTo>
                  <a:lnTo>
                    <a:pt x="3796" y="31133"/>
                  </a:lnTo>
                  <a:lnTo>
                    <a:pt x="2052" y="27891"/>
                  </a:lnTo>
                  <a:lnTo>
                    <a:pt x="719" y="21979"/>
                  </a:lnTo>
                  <a:lnTo>
                    <a:pt x="1" y="15352"/>
                  </a:lnTo>
                  <a:lnTo>
                    <a:pt x="1" y="7581"/>
                  </a:lnTo>
                  <a:lnTo>
                    <a:pt x="1745" y="4196"/>
                  </a:lnTo>
                  <a:close/>
                </a:path>
              </a:pathLst>
            </a:custGeom>
            <a:solidFill>
              <a:srgbClr val="000000"/>
            </a:solidFill>
            <a:ln>
              <a:noFill/>
            </a:ln>
          </p:spPr>
          <p:txBody>
            <a:bodyPr lIns="91425" tIns="91425" rIns="91425" bIns="91425" anchor="ctr" anchorCtr="0">
              <a:noAutofit/>
            </a:bodyPr>
            <a:lstStyle/>
            <a:p>
              <a:endParaRPr/>
            </a:p>
          </p:txBody>
        </p:sp>
        <p:sp>
          <p:nvSpPr>
            <p:cNvPr id="158" name="Shape 158"/>
            <p:cNvSpPr/>
            <p:nvPr/>
          </p:nvSpPr>
          <p:spPr>
            <a:xfrm>
              <a:off x="1602550" y="1060775"/>
              <a:ext cx="1076950" cy="698475"/>
            </a:xfrm>
            <a:custGeom>
              <a:avLst/>
              <a:gdLst/>
              <a:ahLst/>
              <a:cxnLst/>
              <a:rect l="0" t="0" r="0" b="0"/>
              <a:pathLst>
                <a:path w="43078" h="27939" extrusionOk="0">
                  <a:moveTo>
                    <a:pt x="2360" y="0"/>
                  </a:moveTo>
                  <a:lnTo>
                    <a:pt x="11180" y="477"/>
                  </a:lnTo>
                  <a:lnTo>
                    <a:pt x="20308" y="1240"/>
                  </a:lnTo>
                  <a:lnTo>
                    <a:pt x="29847" y="3719"/>
                  </a:lnTo>
                  <a:lnTo>
                    <a:pt x="36616" y="5579"/>
                  </a:lnTo>
                  <a:lnTo>
                    <a:pt x="41026" y="8248"/>
                  </a:lnTo>
                  <a:lnTo>
                    <a:pt x="43077" y="9774"/>
                  </a:lnTo>
                  <a:lnTo>
                    <a:pt x="38975" y="14303"/>
                  </a:lnTo>
                  <a:lnTo>
                    <a:pt x="32513" y="17068"/>
                  </a:lnTo>
                  <a:lnTo>
                    <a:pt x="24719" y="19071"/>
                  </a:lnTo>
                  <a:lnTo>
                    <a:pt x="20616" y="20310"/>
                  </a:lnTo>
                  <a:lnTo>
                    <a:pt x="13539" y="20930"/>
                  </a:lnTo>
                  <a:lnTo>
                    <a:pt x="13231" y="22170"/>
                  </a:lnTo>
                  <a:lnTo>
                    <a:pt x="18667" y="23266"/>
                  </a:lnTo>
                  <a:lnTo>
                    <a:pt x="26462" y="24220"/>
                  </a:lnTo>
                  <a:lnTo>
                    <a:pt x="33847" y="26079"/>
                  </a:lnTo>
                  <a:lnTo>
                    <a:pt x="30872" y="27462"/>
                  </a:lnTo>
                  <a:lnTo>
                    <a:pt x="27795" y="27938"/>
                  </a:lnTo>
                  <a:lnTo>
                    <a:pt x="23385" y="25888"/>
                  </a:lnTo>
                  <a:lnTo>
                    <a:pt x="16616" y="24649"/>
                  </a:lnTo>
                  <a:lnTo>
                    <a:pt x="11180" y="23743"/>
                  </a:lnTo>
                  <a:lnTo>
                    <a:pt x="11180" y="21884"/>
                  </a:lnTo>
                  <a:lnTo>
                    <a:pt x="12206" y="19881"/>
                  </a:lnTo>
                  <a:lnTo>
                    <a:pt x="15590" y="19071"/>
                  </a:lnTo>
                  <a:lnTo>
                    <a:pt x="26462" y="17068"/>
                  </a:lnTo>
                  <a:lnTo>
                    <a:pt x="32513" y="13969"/>
                  </a:lnTo>
                  <a:lnTo>
                    <a:pt x="36924" y="10728"/>
                  </a:lnTo>
                  <a:lnTo>
                    <a:pt x="35898" y="9154"/>
                  </a:lnTo>
                  <a:lnTo>
                    <a:pt x="32513" y="7295"/>
                  </a:lnTo>
                  <a:lnTo>
                    <a:pt x="24411" y="4673"/>
                  </a:lnTo>
                  <a:lnTo>
                    <a:pt x="14565" y="3719"/>
                  </a:lnTo>
                  <a:lnTo>
                    <a:pt x="8103" y="3576"/>
                  </a:lnTo>
                  <a:lnTo>
                    <a:pt x="2360" y="3576"/>
                  </a:lnTo>
                  <a:lnTo>
                    <a:pt x="1" y="1860"/>
                  </a:lnTo>
                  <a:close/>
                </a:path>
              </a:pathLst>
            </a:custGeom>
            <a:solidFill>
              <a:srgbClr val="000000"/>
            </a:solidFill>
            <a:ln>
              <a:noFill/>
            </a:ln>
          </p:spPr>
          <p:txBody>
            <a:bodyPr lIns="91425" tIns="91425" rIns="91425" bIns="91425" anchor="ctr" anchorCtr="0">
              <a:noAutofit/>
            </a:bodyPr>
            <a:lstStyle/>
            <a:p>
              <a:endParaRPr/>
            </a:p>
          </p:txBody>
        </p:sp>
        <p:sp>
          <p:nvSpPr>
            <p:cNvPr id="159" name="Shape 159"/>
            <p:cNvSpPr/>
            <p:nvPr/>
          </p:nvSpPr>
          <p:spPr>
            <a:xfrm>
              <a:off x="1687175" y="1852200"/>
              <a:ext cx="1310275" cy="1128750"/>
            </a:xfrm>
            <a:custGeom>
              <a:avLst/>
              <a:gdLst/>
              <a:ahLst/>
              <a:cxnLst/>
              <a:rect l="0" t="0" r="0" b="0"/>
              <a:pathLst>
                <a:path w="52411" h="45150" extrusionOk="0">
                  <a:moveTo>
                    <a:pt x="6051" y="0"/>
                  </a:moveTo>
                  <a:lnTo>
                    <a:pt x="1334" y="0"/>
                  </a:lnTo>
                  <a:lnTo>
                    <a:pt x="0" y="3242"/>
                  </a:lnTo>
                  <a:lnTo>
                    <a:pt x="3385" y="5149"/>
                  </a:lnTo>
                  <a:lnTo>
                    <a:pt x="14257" y="9631"/>
                  </a:lnTo>
                  <a:lnTo>
                    <a:pt x="23795" y="15352"/>
                  </a:lnTo>
                  <a:lnTo>
                    <a:pt x="29949" y="21264"/>
                  </a:lnTo>
                  <a:lnTo>
                    <a:pt x="30872" y="25125"/>
                  </a:lnTo>
                  <a:lnTo>
                    <a:pt x="30564" y="27938"/>
                  </a:lnTo>
                  <a:lnTo>
                    <a:pt x="27898" y="34279"/>
                  </a:lnTo>
                  <a:lnTo>
                    <a:pt x="24410" y="39428"/>
                  </a:lnTo>
                  <a:lnTo>
                    <a:pt x="21436" y="42384"/>
                  </a:lnTo>
                  <a:lnTo>
                    <a:pt x="20718" y="44243"/>
                  </a:lnTo>
                  <a:lnTo>
                    <a:pt x="23795" y="44243"/>
                  </a:lnTo>
                  <a:lnTo>
                    <a:pt x="28513" y="43624"/>
                  </a:lnTo>
                  <a:lnTo>
                    <a:pt x="29949" y="43767"/>
                  </a:lnTo>
                  <a:lnTo>
                    <a:pt x="39795" y="44053"/>
                  </a:lnTo>
                  <a:lnTo>
                    <a:pt x="47282" y="45149"/>
                  </a:lnTo>
                  <a:lnTo>
                    <a:pt x="49949" y="44529"/>
                  </a:lnTo>
                  <a:lnTo>
                    <a:pt x="52410" y="42193"/>
                  </a:lnTo>
                  <a:lnTo>
                    <a:pt x="49949" y="40954"/>
                  </a:lnTo>
                  <a:lnTo>
                    <a:pt x="38769" y="40811"/>
                  </a:lnTo>
                  <a:lnTo>
                    <a:pt x="30872" y="41287"/>
                  </a:lnTo>
                  <a:lnTo>
                    <a:pt x="26872" y="42193"/>
                  </a:lnTo>
                  <a:lnTo>
                    <a:pt x="27487" y="40048"/>
                  </a:lnTo>
                  <a:lnTo>
                    <a:pt x="31590" y="36758"/>
                  </a:lnTo>
                  <a:lnTo>
                    <a:pt x="34975" y="31657"/>
                  </a:lnTo>
                  <a:lnTo>
                    <a:pt x="37744" y="27318"/>
                  </a:lnTo>
                  <a:lnTo>
                    <a:pt x="35692" y="22360"/>
                  </a:lnTo>
                  <a:lnTo>
                    <a:pt x="32616" y="17068"/>
                  </a:lnTo>
                  <a:lnTo>
                    <a:pt x="26462" y="11013"/>
                  </a:lnTo>
                  <a:lnTo>
                    <a:pt x="17641" y="5435"/>
                  </a:lnTo>
                  <a:lnTo>
                    <a:pt x="10154" y="1383"/>
                  </a:lnTo>
                  <a:close/>
                </a:path>
              </a:pathLst>
            </a:custGeom>
            <a:solidFill>
              <a:srgbClr val="000000"/>
            </a:solidFill>
            <a:ln>
              <a:noFill/>
            </a:ln>
          </p:spPr>
          <p:txBody>
            <a:bodyPr lIns="91425" tIns="91425" rIns="91425" bIns="91425" anchor="ctr" anchorCtr="0">
              <a:noAutofit/>
            </a:bodyPr>
            <a:lstStyle/>
            <a:p>
              <a:endParaRPr/>
            </a:p>
          </p:txBody>
        </p:sp>
        <p:sp>
          <p:nvSpPr>
            <p:cNvPr id="160" name="Shape 160"/>
            <p:cNvSpPr/>
            <p:nvPr/>
          </p:nvSpPr>
          <p:spPr>
            <a:xfrm>
              <a:off x="864100" y="1849800"/>
              <a:ext cx="882075" cy="1150200"/>
            </a:xfrm>
            <a:custGeom>
              <a:avLst/>
              <a:gdLst/>
              <a:ahLst/>
              <a:cxnLst/>
              <a:rect l="0" t="0" r="0" b="0"/>
              <a:pathLst>
                <a:path w="35283" h="46008" extrusionOk="0">
                  <a:moveTo>
                    <a:pt x="24410" y="1"/>
                  </a:moveTo>
                  <a:lnTo>
                    <a:pt x="20000" y="4339"/>
                  </a:lnTo>
                  <a:lnTo>
                    <a:pt x="16923" y="10680"/>
                  </a:lnTo>
                  <a:lnTo>
                    <a:pt x="13231" y="17689"/>
                  </a:lnTo>
                  <a:lnTo>
                    <a:pt x="9846" y="24792"/>
                  </a:lnTo>
                  <a:lnTo>
                    <a:pt x="9846" y="27414"/>
                  </a:lnTo>
                  <a:lnTo>
                    <a:pt x="13231" y="32087"/>
                  </a:lnTo>
                  <a:lnTo>
                    <a:pt x="17949" y="34566"/>
                  </a:lnTo>
                  <a:lnTo>
                    <a:pt x="22359" y="37665"/>
                  </a:lnTo>
                  <a:lnTo>
                    <a:pt x="25436" y="39953"/>
                  </a:lnTo>
                  <a:lnTo>
                    <a:pt x="24103" y="41050"/>
                  </a:lnTo>
                  <a:lnTo>
                    <a:pt x="16308" y="41526"/>
                  </a:lnTo>
                  <a:lnTo>
                    <a:pt x="3692" y="42432"/>
                  </a:lnTo>
                  <a:lnTo>
                    <a:pt x="0" y="43863"/>
                  </a:lnTo>
                  <a:lnTo>
                    <a:pt x="3077" y="45102"/>
                  </a:lnTo>
                  <a:lnTo>
                    <a:pt x="10154" y="46008"/>
                  </a:lnTo>
                  <a:lnTo>
                    <a:pt x="18359" y="44149"/>
                  </a:lnTo>
                  <a:lnTo>
                    <a:pt x="24410" y="42909"/>
                  </a:lnTo>
                  <a:lnTo>
                    <a:pt x="32205" y="42432"/>
                  </a:lnTo>
                  <a:lnTo>
                    <a:pt x="35282" y="42003"/>
                  </a:lnTo>
                  <a:lnTo>
                    <a:pt x="34257" y="40430"/>
                  </a:lnTo>
                  <a:lnTo>
                    <a:pt x="25436" y="36425"/>
                  </a:lnTo>
                  <a:lnTo>
                    <a:pt x="20308" y="32230"/>
                  </a:lnTo>
                  <a:lnTo>
                    <a:pt x="15898" y="29417"/>
                  </a:lnTo>
                  <a:lnTo>
                    <a:pt x="15282" y="26652"/>
                  </a:lnTo>
                  <a:lnTo>
                    <a:pt x="17333" y="22027"/>
                  </a:lnTo>
                  <a:lnTo>
                    <a:pt x="22051" y="17212"/>
                  </a:lnTo>
                  <a:lnTo>
                    <a:pt x="27180" y="9012"/>
                  </a:lnTo>
                  <a:lnTo>
                    <a:pt x="31590" y="4196"/>
                  </a:lnTo>
                  <a:lnTo>
                    <a:pt x="31180" y="1383"/>
                  </a:lnTo>
                  <a:lnTo>
                    <a:pt x="27180" y="1"/>
                  </a:lnTo>
                  <a:close/>
                </a:path>
              </a:pathLst>
            </a:custGeom>
            <a:solidFill>
              <a:srgbClr val="000000"/>
            </a:solidFill>
            <a:ln>
              <a:noFill/>
            </a:ln>
          </p:spPr>
          <p:txBody>
            <a:bodyPr lIns="91425" tIns="91425" rIns="91425" bIns="91425" anchor="ctr" anchorCtr="0">
              <a:noAutofit/>
            </a:bodyPr>
            <a:lstStyle/>
            <a:p>
              <a:endParaRPr/>
            </a:p>
          </p:txBody>
        </p:sp>
        <p:sp>
          <p:nvSpPr>
            <p:cNvPr id="161" name="Shape 161"/>
            <p:cNvSpPr/>
            <p:nvPr/>
          </p:nvSpPr>
          <p:spPr>
            <a:xfrm>
              <a:off x="1912800" y="2375"/>
              <a:ext cx="435925" cy="236025"/>
            </a:xfrm>
            <a:custGeom>
              <a:avLst/>
              <a:gdLst/>
              <a:ahLst/>
              <a:cxnLst/>
              <a:rect l="0" t="0" r="0" b="0"/>
              <a:pathLst>
                <a:path w="17437" h="9441" extrusionOk="0">
                  <a:moveTo>
                    <a:pt x="2052" y="429"/>
                  </a:moveTo>
                  <a:lnTo>
                    <a:pt x="6770" y="0"/>
                  </a:lnTo>
                  <a:lnTo>
                    <a:pt x="11283" y="143"/>
                  </a:lnTo>
                  <a:lnTo>
                    <a:pt x="15385" y="1049"/>
                  </a:lnTo>
                  <a:lnTo>
                    <a:pt x="17437" y="2766"/>
                  </a:lnTo>
                  <a:lnTo>
                    <a:pt x="17437" y="4148"/>
                  </a:lnTo>
                  <a:lnTo>
                    <a:pt x="15385" y="6008"/>
                  </a:lnTo>
                  <a:lnTo>
                    <a:pt x="11898" y="7104"/>
                  </a:lnTo>
                  <a:lnTo>
                    <a:pt x="6770" y="7104"/>
                  </a:lnTo>
                  <a:lnTo>
                    <a:pt x="3693" y="8010"/>
                  </a:lnTo>
                  <a:lnTo>
                    <a:pt x="2667" y="9440"/>
                  </a:lnTo>
                  <a:lnTo>
                    <a:pt x="1" y="8963"/>
                  </a:lnTo>
                  <a:lnTo>
                    <a:pt x="1026" y="7104"/>
                  </a:lnTo>
                  <a:lnTo>
                    <a:pt x="4719" y="6008"/>
                  </a:lnTo>
                  <a:lnTo>
                    <a:pt x="10873" y="5721"/>
                  </a:lnTo>
                  <a:lnTo>
                    <a:pt x="13334" y="4625"/>
                  </a:lnTo>
                  <a:lnTo>
                    <a:pt x="13950" y="2909"/>
                  </a:lnTo>
                  <a:lnTo>
                    <a:pt x="11283" y="1383"/>
                  </a:lnTo>
                  <a:lnTo>
                    <a:pt x="7180" y="1383"/>
                  </a:lnTo>
                  <a:lnTo>
                    <a:pt x="2667" y="1860"/>
                  </a:lnTo>
                  <a:lnTo>
                    <a:pt x="1026" y="1383"/>
                  </a:lnTo>
                  <a:close/>
                </a:path>
              </a:pathLst>
            </a:custGeom>
            <a:solidFill>
              <a:srgbClr val="000000"/>
            </a:solidFill>
            <a:ln>
              <a:noFill/>
            </a:ln>
          </p:spPr>
          <p:txBody>
            <a:bodyPr lIns="91425" tIns="91425" rIns="91425" bIns="91425" anchor="ctr" anchorCtr="0">
              <a:noAutofit/>
            </a:bodyPr>
            <a:lstStyle/>
            <a:p>
              <a:endParaRPr/>
            </a:p>
          </p:txBody>
        </p:sp>
        <p:sp>
          <p:nvSpPr>
            <p:cNvPr id="162" name="Shape 162"/>
            <p:cNvSpPr/>
            <p:nvPr/>
          </p:nvSpPr>
          <p:spPr>
            <a:xfrm>
              <a:off x="1807675" y="277700"/>
              <a:ext cx="135925" cy="64375"/>
            </a:xfrm>
            <a:custGeom>
              <a:avLst/>
              <a:gdLst/>
              <a:ahLst/>
              <a:cxnLst/>
              <a:rect l="0" t="0" r="0" b="0"/>
              <a:pathLst>
                <a:path w="5437" h="2575" extrusionOk="0">
                  <a:moveTo>
                    <a:pt x="5437" y="143"/>
                  </a:moveTo>
                  <a:lnTo>
                    <a:pt x="2667" y="0"/>
                  </a:lnTo>
                  <a:lnTo>
                    <a:pt x="821" y="954"/>
                  </a:lnTo>
                  <a:lnTo>
                    <a:pt x="1" y="2432"/>
                  </a:lnTo>
                  <a:lnTo>
                    <a:pt x="2667" y="2575"/>
                  </a:lnTo>
                  <a:lnTo>
                    <a:pt x="4924" y="1907"/>
                  </a:lnTo>
                  <a:close/>
                </a:path>
              </a:pathLst>
            </a:custGeom>
            <a:solidFill>
              <a:srgbClr val="000000"/>
            </a:solidFill>
            <a:ln>
              <a:noFill/>
            </a:ln>
          </p:spPr>
          <p:txBody>
            <a:bodyPr lIns="91425" tIns="91425" rIns="91425" bIns="91425" anchor="ctr" anchorCtr="0">
              <a:noAutofit/>
            </a:bodyPr>
            <a:lstStyle/>
            <a:p>
              <a:endParaRPr/>
            </a:p>
          </p:txBody>
        </p:sp>
      </p:grpSp>
      <p:sp>
        <p:nvSpPr>
          <p:cNvPr id="163" name="Shape 163"/>
          <p:cNvSpPr/>
          <p:nvPr/>
        </p:nvSpPr>
        <p:spPr>
          <a:xfrm>
            <a:off x="1039900" y="1828800"/>
            <a:ext cx="8001000" cy="4908600"/>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1328050" y="304800"/>
            <a:ext cx="7641599"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t>Assumptions of social cognitive theory</a:t>
            </a:r>
          </a:p>
        </p:txBody>
      </p:sp>
      <p:sp>
        <p:nvSpPr>
          <p:cNvPr id="171" name="Shape 171"/>
          <p:cNvSpPr txBox="1">
            <a:spLocks noGrp="1"/>
          </p:cNvSpPr>
          <p:nvPr>
            <p:ph type="body" idx="1"/>
          </p:nvPr>
        </p:nvSpPr>
        <p:spPr>
          <a:xfrm>
            <a:off x="1143000" y="1828800"/>
            <a:ext cx="8001000" cy="4572000"/>
          </a:xfrm>
          <a:prstGeom prst="rect">
            <a:avLst/>
          </a:prstGeom>
          <a:noFill/>
          <a:ln>
            <a:noFill/>
          </a:ln>
        </p:spPr>
        <p:txBody>
          <a:bodyPr lIns="91425" tIns="45700" rIns="91425" bIns="45700" anchor="t" anchorCtr="0">
            <a:noAutofit/>
          </a:bodyPr>
          <a:lstStyle/>
          <a:p>
            <a:pPr marL="457200" marR="0" lvl="0" indent="-381000" algn="l" rtl="0">
              <a:spcBef>
                <a:spcPts val="360"/>
              </a:spcBef>
              <a:spcAft>
                <a:spcPts val="0"/>
              </a:spcAft>
              <a:buClr>
                <a:srgbClr val="000000"/>
              </a:buClr>
              <a:buSzPct val="133333"/>
              <a:buFont typeface="Times New Roman"/>
              <a:buChar char="●"/>
            </a:pPr>
            <a:r>
              <a:rPr lang="en-US" sz="1800">
                <a:solidFill>
                  <a:srgbClr val="000000"/>
                </a:solidFill>
                <a:latin typeface="Times New Roman"/>
                <a:ea typeface="Times New Roman"/>
                <a:cs typeface="Times New Roman"/>
                <a:sym typeface="Times New Roman"/>
              </a:rPr>
              <a:t>
</a:t>
            </a:r>
            <a:r>
              <a:rPr lang="en-US" sz="2400">
                <a:solidFill>
                  <a:srgbClr val="000000"/>
                </a:solidFill>
                <a:latin typeface="Times New Roman"/>
                <a:ea typeface="Times New Roman"/>
                <a:cs typeface="Times New Roman"/>
                <a:sym typeface="Times New Roman"/>
              </a:rPr>
              <a:t>People learn by observing others. </a:t>
            </a:r>
          </a:p>
          <a:p>
            <a:pPr marL="457200" marR="0" lvl="0" indent="-381000" algn="l" rtl="0">
              <a:spcBef>
                <a:spcPts val="360"/>
              </a:spcBef>
              <a:spcAft>
                <a:spcPts val="0"/>
              </a:spcAft>
              <a:buClr>
                <a:srgbClr val="000000"/>
              </a:buClr>
              <a:buSzPct val="100000"/>
              <a:buFont typeface="Times New Roman"/>
              <a:buChar char="●"/>
            </a:pPr>
            <a:r>
              <a:rPr lang="en-US" sz="2400">
                <a:solidFill>
                  <a:srgbClr val="000000"/>
                </a:solidFill>
                <a:latin typeface="Times New Roman"/>
                <a:ea typeface="Times New Roman"/>
                <a:cs typeface="Times New Roman"/>
                <a:sym typeface="Times New Roman"/>
              </a:rPr>
              <a:t>Learning is an internal process that may or may not result in an obvious behavior. </a:t>
            </a:r>
          </a:p>
          <a:p>
            <a:pPr marL="457200" marR="0" lvl="0" indent="-381000" algn="l" rtl="0">
              <a:spcBef>
                <a:spcPts val="360"/>
              </a:spcBef>
              <a:spcAft>
                <a:spcPts val="0"/>
              </a:spcAft>
              <a:buClr>
                <a:srgbClr val="000000"/>
              </a:buClr>
              <a:buSzPct val="100000"/>
              <a:buFont typeface="Times New Roman"/>
              <a:buChar char="●"/>
            </a:pPr>
            <a:r>
              <a:rPr lang="en-US" sz="2400">
                <a:solidFill>
                  <a:srgbClr val="000000"/>
                </a:solidFill>
                <a:latin typeface="Times New Roman"/>
                <a:ea typeface="Times New Roman"/>
                <a:cs typeface="Times New Roman"/>
                <a:sym typeface="Times New Roman"/>
              </a:rPr>
              <a:t>Behavior is directed toward specific goals.</a:t>
            </a:r>
          </a:p>
          <a:p>
            <a:pPr marL="457200" marR="0" lvl="0" indent="-381000" algn="l" rtl="0">
              <a:spcBef>
                <a:spcPts val="360"/>
              </a:spcBef>
              <a:spcAft>
                <a:spcPts val="0"/>
              </a:spcAft>
              <a:buClr>
                <a:srgbClr val="000000"/>
              </a:buClr>
              <a:buSzPct val="100000"/>
              <a:buFont typeface="Times New Roman"/>
              <a:buChar char="●"/>
            </a:pPr>
            <a:r>
              <a:rPr lang="en-US" sz="2400">
                <a:solidFill>
                  <a:srgbClr val="000000"/>
                </a:solidFill>
                <a:latin typeface="Times New Roman"/>
                <a:ea typeface="Times New Roman"/>
                <a:cs typeface="Times New Roman"/>
                <a:sym typeface="Times New Roman"/>
              </a:rPr>
              <a:t>Motivation makes the difference in success.</a:t>
            </a:r>
          </a:p>
          <a:p>
            <a:pPr marL="457200" marR="0" lvl="0" indent="-381000" algn="l" rtl="0">
              <a:spcBef>
                <a:spcPts val="360"/>
              </a:spcBef>
              <a:spcAft>
                <a:spcPts val="0"/>
              </a:spcAft>
              <a:buClr>
                <a:srgbClr val="000000"/>
              </a:buClr>
              <a:buSzPct val="100000"/>
              <a:buFont typeface="Times New Roman"/>
              <a:buChar char="●"/>
            </a:pPr>
            <a:r>
              <a:rPr lang="en-US" sz="2400">
                <a:solidFill>
                  <a:srgbClr val="000000"/>
                </a:solidFill>
                <a:latin typeface="Times New Roman"/>
                <a:ea typeface="Times New Roman"/>
                <a:cs typeface="Times New Roman"/>
                <a:sym typeface="Times New Roman"/>
              </a:rPr>
              <a:t>Behavior becomes self-regulated.</a:t>
            </a:r>
          </a:p>
          <a:p>
            <a:pPr marL="457200" marR="0" lvl="0" indent="-381000" algn="l" rtl="0">
              <a:spcBef>
                <a:spcPts val="360"/>
              </a:spcBef>
              <a:spcAft>
                <a:spcPts val="0"/>
              </a:spcAft>
              <a:buClr>
                <a:srgbClr val="000000"/>
              </a:buClr>
              <a:buSzPct val="100000"/>
              <a:buFont typeface="Times New Roman"/>
              <a:buChar char="●"/>
            </a:pPr>
            <a:r>
              <a:rPr lang="en-US" sz="2400">
                <a:solidFill>
                  <a:srgbClr val="000000"/>
                </a:solidFill>
                <a:latin typeface="Times New Roman"/>
                <a:ea typeface="Times New Roman"/>
                <a:cs typeface="Times New Roman"/>
                <a:sym typeface="Times New Roman"/>
              </a:rPr>
              <a:t>Reinforcement and punishment have several </a:t>
            </a:r>
            <a:br>
              <a:rPr lang="en-US" sz="2400">
                <a:solidFill>
                  <a:srgbClr val="000000"/>
                </a:solidFill>
                <a:latin typeface="Times New Roman"/>
                <a:ea typeface="Times New Roman"/>
                <a:cs typeface="Times New Roman"/>
                <a:sym typeface="Times New Roman"/>
              </a:rPr>
            </a:br>
            <a:r>
              <a:rPr lang="en-US" sz="2400">
                <a:solidFill>
                  <a:srgbClr val="000000"/>
                </a:solidFill>
                <a:latin typeface="Times New Roman"/>
                <a:ea typeface="Times New Roman"/>
                <a:cs typeface="Times New Roman"/>
                <a:sym typeface="Times New Roman"/>
              </a:rPr>
              <a:t>indirect effects on learning and behavior. </a:t>
            </a:r>
          </a:p>
        </p:txBody>
      </p:sp>
      <p:grpSp>
        <p:nvGrpSpPr>
          <p:cNvPr id="172" name="Shape 172"/>
          <p:cNvGrpSpPr/>
          <p:nvPr/>
        </p:nvGrpSpPr>
        <p:grpSpPr>
          <a:xfrm>
            <a:off x="6858000" y="4371796"/>
            <a:ext cx="2266797" cy="2285068"/>
            <a:chOff x="0" y="18250"/>
            <a:chExt cx="2974800" cy="2955675"/>
          </a:xfrm>
        </p:grpSpPr>
        <p:sp>
          <p:nvSpPr>
            <p:cNvPr id="173" name="Shape 173"/>
            <p:cNvSpPr/>
            <p:nvPr/>
          </p:nvSpPr>
          <p:spPr>
            <a:xfrm>
              <a:off x="0" y="168325"/>
              <a:ext cx="2967225" cy="2540700"/>
            </a:xfrm>
            <a:custGeom>
              <a:avLst/>
              <a:gdLst/>
              <a:ahLst/>
              <a:cxnLst/>
              <a:rect l="0" t="0" r="0" b="0"/>
              <a:pathLst>
                <a:path w="118689" h="101628" extrusionOk="0">
                  <a:moveTo>
                    <a:pt x="55536" y="0"/>
                  </a:moveTo>
                  <a:lnTo>
                    <a:pt x="0" y="60966"/>
                  </a:lnTo>
                  <a:lnTo>
                    <a:pt x="84842" y="101627"/>
                  </a:lnTo>
                  <a:lnTo>
                    <a:pt x="118689" y="37843"/>
                  </a:lnTo>
                  <a:lnTo>
                    <a:pt x="55536" y="0"/>
                  </a:lnTo>
                  <a:lnTo>
                    <a:pt x="55536" y="0"/>
                  </a:lnTo>
                  <a:close/>
                </a:path>
              </a:pathLst>
            </a:custGeom>
            <a:solidFill>
              <a:srgbClr val="D1E8D1"/>
            </a:solidFill>
            <a:ln>
              <a:noFill/>
            </a:ln>
          </p:spPr>
          <p:txBody>
            <a:bodyPr lIns="91425" tIns="91425" rIns="91425" bIns="91425" anchor="ctr" anchorCtr="0">
              <a:noAutofit/>
            </a:bodyPr>
            <a:lstStyle/>
            <a:p>
              <a:endParaRPr/>
            </a:p>
          </p:txBody>
        </p:sp>
        <p:sp>
          <p:nvSpPr>
            <p:cNvPr id="174" name="Shape 174"/>
            <p:cNvSpPr/>
            <p:nvPr/>
          </p:nvSpPr>
          <p:spPr>
            <a:xfrm>
              <a:off x="592675" y="2457150"/>
              <a:ext cx="965975" cy="400625"/>
            </a:xfrm>
            <a:custGeom>
              <a:avLst/>
              <a:gdLst/>
              <a:ahLst/>
              <a:cxnLst/>
              <a:rect l="0" t="0" r="0" b="0"/>
              <a:pathLst>
                <a:path w="38639" h="16025" extrusionOk="0">
                  <a:moveTo>
                    <a:pt x="5398" y="0"/>
                  </a:moveTo>
                  <a:lnTo>
                    <a:pt x="38639" y="8560"/>
                  </a:lnTo>
                  <a:lnTo>
                    <a:pt x="37579" y="14563"/>
                  </a:lnTo>
                  <a:lnTo>
                    <a:pt x="13821" y="16025"/>
                  </a:lnTo>
                  <a:lnTo>
                    <a:pt x="0" y="14563"/>
                  </a:lnTo>
                  <a:lnTo>
                    <a:pt x="5398" y="0"/>
                  </a:lnTo>
                  <a:lnTo>
                    <a:pt x="5398" y="0"/>
                  </a:lnTo>
                  <a:close/>
                </a:path>
              </a:pathLst>
            </a:custGeom>
            <a:solidFill>
              <a:srgbClr val="CCA699"/>
            </a:solidFill>
            <a:ln>
              <a:noFill/>
            </a:ln>
          </p:spPr>
          <p:txBody>
            <a:bodyPr lIns="91425" tIns="91425" rIns="91425" bIns="91425" anchor="ctr" anchorCtr="0">
              <a:noAutofit/>
            </a:bodyPr>
            <a:lstStyle/>
            <a:p>
              <a:endParaRPr/>
            </a:p>
          </p:txBody>
        </p:sp>
        <p:sp>
          <p:nvSpPr>
            <p:cNvPr id="175" name="Shape 175"/>
            <p:cNvSpPr/>
            <p:nvPr/>
          </p:nvSpPr>
          <p:spPr>
            <a:xfrm>
              <a:off x="737700" y="1949525"/>
              <a:ext cx="1274925" cy="759500"/>
            </a:xfrm>
            <a:custGeom>
              <a:avLst/>
              <a:gdLst/>
              <a:ahLst/>
              <a:cxnLst/>
              <a:rect l="0" t="0" r="0" b="0"/>
              <a:pathLst>
                <a:path w="50997" h="30380" extrusionOk="0">
                  <a:moveTo>
                    <a:pt x="4742" y="4907"/>
                  </a:moveTo>
                  <a:lnTo>
                    <a:pt x="16898" y="1"/>
                  </a:lnTo>
                  <a:lnTo>
                    <a:pt x="37175" y="8770"/>
                  </a:lnTo>
                  <a:lnTo>
                    <a:pt x="50391" y="13259"/>
                  </a:lnTo>
                  <a:lnTo>
                    <a:pt x="50996" y="16443"/>
                  </a:lnTo>
                  <a:lnTo>
                    <a:pt x="33443" y="23072"/>
                  </a:lnTo>
                  <a:lnTo>
                    <a:pt x="32434" y="30379"/>
                  </a:lnTo>
                  <a:lnTo>
                    <a:pt x="24969" y="30379"/>
                  </a:lnTo>
                  <a:lnTo>
                    <a:pt x="17554" y="28657"/>
                  </a:lnTo>
                  <a:lnTo>
                    <a:pt x="7213" y="25420"/>
                  </a:lnTo>
                  <a:lnTo>
                    <a:pt x="0" y="20932"/>
                  </a:lnTo>
                  <a:lnTo>
                    <a:pt x="4742" y="4907"/>
                  </a:lnTo>
                  <a:lnTo>
                    <a:pt x="4742" y="4907"/>
                  </a:lnTo>
                  <a:close/>
                </a:path>
              </a:pathLst>
            </a:custGeom>
            <a:solidFill>
              <a:srgbClr val="F2E5F2"/>
            </a:solidFill>
            <a:ln>
              <a:noFill/>
            </a:ln>
          </p:spPr>
          <p:txBody>
            <a:bodyPr lIns="91425" tIns="91425" rIns="91425" bIns="91425" anchor="ctr" anchorCtr="0">
              <a:noAutofit/>
            </a:bodyPr>
            <a:lstStyle/>
            <a:p>
              <a:endParaRPr/>
            </a:p>
          </p:txBody>
        </p:sp>
        <p:sp>
          <p:nvSpPr>
            <p:cNvPr id="176" name="Shape 176"/>
            <p:cNvSpPr/>
            <p:nvPr/>
          </p:nvSpPr>
          <p:spPr>
            <a:xfrm>
              <a:off x="163925" y="1873850"/>
              <a:ext cx="206825" cy="679875"/>
            </a:xfrm>
            <a:custGeom>
              <a:avLst/>
              <a:gdLst/>
              <a:ahLst/>
              <a:cxnLst/>
              <a:rect l="0" t="0" r="0" b="0"/>
              <a:pathLst>
                <a:path w="8273" h="27195" extrusionOk="0">
                  <a:moveTo>
                    <a:pt x="2926" y="0"/>
                  </a:moveTo>
                  <a:lnTo>
                    <a:pt x="8273" y="2819"/>
                  </a:lnTo>
                  <a:lnTo>
                    <a:pt x="1463" y="27195"/>
                  </a:lnTo>
                  <a:lnTo>
                    <a:pt x="0" y="17538"/>
                  </a:lnTo>
                  <a:lnTo>
                    <a:pt x="2926" y="0"/>
                  </a:lnTo>
                  <a:lnTo>
                    <a:pt x="2926" y="0"/>
                  </a:lnTo>
                  <a:close/>
                </a:path>
              </a:pathLst>
            </a:custGeom>
            <a:solidFill>
              <a:srgbClr val="BAEDED"/>
            </a:solidFill>
            <a:ln>
              <a:noFill/>
            </a:ln>
          </p:spPr>
          <p:txBody>
            <a:bodyPr lIns="91425" tIns="91425" rIns="91425" bIns="91425" anchor="ctr" anchorCtr="0">
              <a:noAutofit/>
            </a:bodyPr>
            <a:lstStyle/>
            <a:p>
              <a:endParaRPr/>
            </a:p>
          </p:txBody>
        </p:sp>
        <p:sp>
          <p:nvSpPr>
            <p:cNvPr id="177" name="Shape 177"/>
            <p:cNvSpPr/>
            <p:nvPr/>
          </p:nvSpPr>
          <p:spPr>
            <a:xfrm>
              <a:off x="180325" y="1804675"/>
              <a:ext cx="303925" cy="792125"/>
            </a:xfrm>
            <a:custGeom>
              <a:avLst/>
              <a:gdLst/>
              <a:ahLst/>
              <a:cxnLst/>
              <a:rect l="0" t="0" r="0" b="0"/>
              <a:pathLst>
                <a:path w="12157" h="31685" extrusionOk="0">
                  <a:moveTo>
                    <a:pt x="6810" y="1"/>
                  </a:moveTo>
                  <a:lnTo>
                    <a:pt x="12156" y="4072"/>
                  </a:lnTo>
                  <a:lnTo>
                    <a:pt x="1009" y="31684"/>
                  </a:lnTo>
                  <a:lnTo>
                    <a:pt x="0" y="26934"/>
                  </a:lnTo>
                  <a:lnTo>
                    <a:pt x="6810" y="1"/>
                  </a:lnTo>
                  <a:lnTo>
                    <a:pt x="6810" y="1"/>
                  </a:lnTo>
                  <a:close/>
                </a:path>
              </a:pathLst>
            </a:custGeom>
            <a:solidFill>
              <a:srgbClr val="FFF2CC"/>
            </a:solidFill>
            <a:ln>
              <a:noFill/>
            </a:ln>
          </p:spPr>
          <p:txBody>
            <a:bodyPr lIns="91425" tIns="91425" rIns="91425" bIns="91425" anchor="ctr" anchorCtr="0">
              <a:noAutofit/>
            </a:bodyPr>
            <a:lstStyle/>
            <a:p>
              <a:endParaRPr/>
            </a:p>
          </p:txBody>
        </p:sp>
        <p:sp>
          <p:nvSpPr>
            <p:cNvPr id="178" name="Shape 178"/>
            <p:cNvSpPr/>
            <p:nvPr/>
          </p:nvSpPr>
          <p:spPr>
            <a:xfrm>
              <a:off x="200500" y="1777275"/>
              <a:ext cx="387150" cy="829950"/>
            </a:xfrm>
            <a:custGeom>
              <a:avLst/>
              <a:gdLst/>
              <a:ahLst/>
              <a:cxnLst/>
              <a:rect l="0" t="0" r="0" b="0"/>
              <a:pathLst>
                <a:path w="15486" h="33198" extrusionOk="0">
                  <a:moveTo>
                    <a:pt x="15486" y="3863"/>
                  </a:moveTo>
                  <a:lnTo>
                    <a:pt x="11349" y="1"/>
                  </a:lnTo>
                  <a:lnTo>
                    <a:pt x="5599" y="14772"/>
                  </a:lnTo>
                  <a:lnTo>
                    <a:pt x="2472" y="23802"/>
                  </a:lnTo>
                  <a:lnTo>
                    <a:pt x="0" y="33198"/>
                  </a:lnTo>
                  <a:lnTo>
                    <a:pt x="4540" y="32571"/>
                  </a:lnTo>
                  <a:lnTo>
                    <a:pt x="15486" y="3863"/>
                  </a:lnTo>
                  <a:lnTo>
                    <a:pt x="15486" y="3863"/>
                  </a:lnTo>
                  <a:close/>
                </a:path>
              </a:pathLst>
            </a:custGeom>
            <a:solidFill>
              <a:srgbClr val="F2E5F2"/>
            </a:solidFill>
            <a:ln>
              <a:noFill/>
            </a:ln>
          </p:spPr>
          <p:txBody>
            <a:bodyPr lIns="91425" tIns="91425" rIns="91425" bIns="91425" anchor="ctr" anchorCtr="0">
              <a:noAutofit/>
            </a:bodyPr>
            <a:lstStyle/>
            <a:p>
              <a:endParaRPr/>
            </a:p>
          </p:txBody>
        </p:sp>
        <p:sp>
          <p:nvSpPr>
            <p:cNvPr id="179" name="Shape 179"/>
            <p:cNvSpPr/>
            <p:nvPr/>
          </p:nvSpPr>
          <p:spPr>
            <a:xfrm>
              <a:off x="1981075" y="1975625"/>
              <a:ext cx="573800" cy="588550"/>
            </a:xfrm>
            <a:custGeom>
              <a:avLst/>
              <a:gdLst/>
              <a:ahLst/>
              <a:cxnLst/>
              <a:rect l="0" t="0" r="0" b="0"/>
              <a:pathLst>
                <a:path w="22952" h="23542" extrusionOk="0">
                  <a:moveTo>
                    <a:pt x="0" y="12215"/>
                  </a:moveTo>
                  <a:lnTo>
                    <a:pt x="2724" y="5377"/>
                  </a:lnTo>
                  <a:lnTo>
                    <a:pt x="4137" y="3863"/>
                  </a:lnTo>
                  <a:lnTo>
                    <a:pt x="4137" y="209"/>
                  </a:lnTo>
                  <a:lnTo>
                    <a:pt x="5599" y="1"/>
                  </a:lnTo>
                  <a:lnTo>
                    <a:pt x="7062" y="2350"/>
                  </a:lnTo>
                  <a:lnTo>
                    <a:pt x="6608" y="5168"/>
                  </a:lnTo>
                  <a:lnTo>
                    <a:pt x="5801" y="8561"/>
                  </a:lnTo>
                  <a:lnTo>
                    <a:pt x="9736" y="8143"/>
                  </a:lnTo>
                  <a:lnTo>
                    <a:pt x="18613" y="2976"/>
                  </a:lnTo>
                  <a:lnTo>
                    <a:pt x="19420" y="5586"/>
                  </a:lnTo>
                  <a:lnTo>
                    <a:pt x="12207" y="10075"/>
                  </a:lnTo>
                  <a:lnTo>
                    <a:pt x="22951" y="10075"/>
                  </a:lnTo>
                  <a:lnTo>
                    <a:pt x="22548" y="13467"/>
                  </a:lnTo>
                  <a:lnTo>
                    <a:pt x="13468" y="13937"/>
                  </a:lnTo>
                  <a:lnTo>
                    <a:pt x="21085" y="18217"/>
                  </a:lnTo>
                  <a:lnTo>
                    <a:pt x="18613" y="21610"/>
                  </a:lnTo>
                  <a:lnTo>
                    <a:pt x="12005" y="18426"/>
                  </a:lnTo>
                  <a:lnTo>
                    <a:pt x="14275" y="23124"/>
                  </a:lnTo>
                  <a:lnTo>
                    <a:pt x="10341" y="23541"/>
                  </a:lnTo>
                  <a:lnTo>
                    <a:pt x="8071" y="18635"/>
                  </a:lnTo>
                  <a:lnTo>
                    <a:pt x="0" y="16286"/>
                  </a:lnTo>
                  <a:lnTo>
                    <a:pt x="0" y="12215"/>
                  </a:lnTo>
                  <a:lnTo>
                    <a:pt x="0" y="12215"/>
                  </a:lnTo>
                  <a:close/>
                </a:path>
              </a:pathLst>
            </a:custGeom>
            <a:solidFill>
              <a:srgbClr val="F2D8CC"/>
            </a:solidFill>
            <a:ln>
              <a:noFill/>
            </a:ln>
          </p:spPr>
          <p:txBody>
            <a:bodyPr lIns="91425" tIns="91425" rIns="91425" bIns="91425" anchor="ctr" anchorCtr="0">
              <a:noAutofit/>
            </a:bodyPr>
            <a:lstStyle/>
            <a:p>
              <a:endParaRPr/>
            </a:p>
          </p:txBody>
        </p:sp>
        <p:sp>
          <p:nvSpPr>
            <p:cNvPr id="180" name="Shape 180"/>
            <p:cNvSpPr/>
            <p:nvPr/>
          </p:nvSpPr>
          <p:spPr>
            <a:xfrm>
              <a:off x="200500" y="1815125"/>
              <a:ext cx="805825" cy="899100"/>
            </a:xfrm>
            <a:custGeom>
              <a:avLst/>
              <a:gdLst/>
              <a:ahLst/>
              <a:cxnLst/>
              <a:rect l="0" t="0" r="0" b="0"/>
              <a:pathLst>
                <a:path w="32233" h="35964" extrusionOk="0">
                  <a:moveTo>
                    <a:pt x="32232" y="15190"/>
                  </a:moveTo>
                  <a:lnTo>
                    <a:pt x="22093" y="7517"/>
                  </a:lnTo>
                  <a:lnTo>
                    <a:pt x="16091" y="0"/>
                  </a:lnTo>
                  <a:lnTo>
                    <a:pt x="1261" y="29126"/>
                  </a:lnTo>
                  <a:lnTo>
                    <a:pt x="0" y="31266"/>
                  </a:lnTo>
                  <a:lnTo>
                    <a:pt x="17554" y="35964"/>
                  </a:lnTo>
                  <a:lnTo>
                    <a:pt x="27692" y="19887"/>
                  </a:lnTo>
                  <a:lnTo>
                    <a:pt x="32232" y="15190"/>
                  </a:lnTo>
                  <a:lnTo>
                    <a:pt x="32232" y="15190"/>
                  </a:lnTo>
                  <a:close/>
                </a:path>
              </a:pathLst>
            </a:custGeom>
            <a:solidFill>
              <a:srgbClr val="EBC5B8"/>
            </a:solidFill>
            <a:ln>
              <a:noFill/>
            </a:ln>
          </p:spPr>
          <p:txBody>
            <a:bodyPr lIns="91425" tIns="91425" rIns="91425" bIns="91425" anchor="ctr" anchorCtr="0">
              <a:noAutofit/>
            </a:bodyPr>
            <a:lstStyle/>
            <a:p>
              <a:endParaRPr/>
            </a:p>
          </p:txBody>
        </p:sp>
        <p:sp>
          <p:nvSpPr>
            <p:cNvPr id="181" name="Shape 181"/>
            <p:cNvSpPr/>
            <p:nvPr/>
          </p:nvSpPr>
          <p:spPr>
            <a:xfrm>
              <a:off x="902900" y="2312300"/>
              <a:ext cx="412375" cy="552000"/>
            </a:xfrm>
            <a:custGeom>
              <a:avLst/>
              <a:gdLst/>
              <a:ahLst/>
              <a:cxnLst/>
              <a:rect l="0" t="0" r="0" b="0"/>
              <a:pathLst>
                <a:path w="16495" h="22080" extrusionOk="0">
                  <a:moveTo>
                    <a:pt x="13417" y="0"/>
                  </a:moveTo>
                  <a:lnTo>
                    <a:pt x="0" y="20357"/>
                  </a:lnTo>
                  <a:lnTo>
                    <a:pt x="9887" y="22080"/>
                  </a:lnTo>
                  <a:lnTo>
                    <a:pt x="10744" y="12214"/>
                  </a:lnTo>
                  <a:lnTo>
                    <a:pt x="16494" y="1097"/>
                  </a:lnTo>
                  <a:lnTo>
                    <a:pt x="13417" y="0"/>
                  </a:lnTo>
                  <a:lnTo>
                    <a:pt x="13417" y="0"/>
                  </a:lnTo>
                  <a:close/>
                </a:path>
              </a:pathLst>
            </a:custGeom>
            <a:solidFill>
              <a:srgbClr val="FF4D4D"/>
            </a:solidFill>
            <a:ln>
              <a:noFill/>
            </a:ln>
          </p:spPr>
          <p:txBody>
            <a:bodyPr lIns="91425" tIns="91425" rIns="91425" bIns="91425" anchor="ctr" anchorCtr="0">
              <a:noAutofit/>
            </a:bodyPr>
            <a:lstStyle/>
            <a:p>
              <a:endParaRPr/>
            </a:p>
          </p:txBody>
        </p:sp>
        <p:sp>
          <p:nvSpPr>
            <p:cNvPr id="182" name="Shape 182"/>
            <p:cNvSpPr/>
            <p:nvPr/>
          </p:nvSpPr>
          <p:spPr>
            <a:xfrm>
              <a:off x="1465300" y="18250"/>
              <a:ext cx="1244675" cy="925225"/>
            </a:xfrm>
            <a:custGeom>
              <a:avLst/>
              <a:gdLst/>
              <a:ahLst/>
              <a:cxnLst/>
              <a:rect l="0" t="0" r="0" b="0"/>
              <a:pathLst>
                <a:path w="49787" h="37009" extrusionOk="0">
                  <a:moveTo>
                    <a:pt x="1" y="10701"/>
                  </a:moveTo>
                  <a:lnTo>
                    <a:pt x="16546" y="1"/>
                  </a:lnTo>
                  <a:lnTo>
                    <a:pt x="20884" y="836"/>
                  </a:lnTo>
                  <a:lnTo>
                    <a:pt x="28298" y="1"/>
                  </a:lnTo>
                  <a:lnTo>
                    <a:pt x="32838" y="1723"/>
                  </a:lnTo>
                  <a:lnTo>
                    <a:pt x="38639" y="2141"/>
                  </a:lnTo>
                  <a:lnTo>
                    <a:pt x="43179" y="4490"/>
                  </a:lnTo>
                  <a:lnTo>
                    <a:pt x="45247" y="7465"/>
                  </a:lnTo>
                  <a:lnTo>
                    <a:pt x="48929" y="9866"/>
                  </a:lnTo>
                  <a:lnTo>
                    <a:pt x="48525" y="12215"/>
                  </a:lnTo>
                  <a:lnTo>
                    <a:pt x="49786" y="17121"/>
                  </a:lnTo>
                  <a:lnTo>
                    <a:pt x="48525" y="21401"/>
                  </a:lnTo>
                  <a:lnTo>
                    <a:pt x="44995" y="25890"/>
                  </a:lnTo>
                  <a:lnTo>
                    <a:pt x="35512" y="37008"/>
                  </a:lnTo>
                  <a:lnTo>
                    <a:pt x="1" y="10701"/>
                  </a:lnTo>
                  <a:lnTo>
                    <a:pt x="1" y="10701"/>
                  </a:lnTo>
                  <a:close/>
                </a:path>
              </a:pathLst>
            </a:custGeom>
            <a:solidFill>
              <a:srgbClr val="8CBFBF"/>
            </a:solidFill>
            <a:ln>
              <a:noFill/>
            </a:ln>
          </p:spPr>
          <p:txBody>
            <a:bodyPr lIns="91425" tIns="91425" rIns="91425" bIns="91425" anchor="ctr" anchorCtr="0">
              <a:noAutofit/>
            </a:bodyPr>
            <a:lstStyle/>
            <a:p>
              <a:endParaRPr/>
            </a:p>
          </p:txBody>
        </p:sp>
        <p:sp>
          <p:nvSpPr>
            <p:cNvPr id="183" name="Shape 183"/>
            <p:cNvSpPr/>
            <p:nvPr/>
          </p:nvSpPr>
          <p:spPr>
            <a:xfrm>
              <a:off x="1021425" y="247925"/>
              <a:ext cx="1491825" cy="2086575"/>
            </a:xfrm>
            <a:custGeom>
              <a:avLst/>
              <a:gdLst/>
              <a:ahLst/>
              <a:cxnLst/>
              <a:rect l="0" t="0" r="0" b="0"/>
              <a:pathLst>
                <a:path w="59673" h="83463" extrusionOk="0">
                  <a:moveTo>
                    <a:pt x="19824" y="679"/>
                  </a:moveTo>
                  <a:lnTo>
                    <a:pt x="10946" y="7308"/>
                  </a:lnTo>
                  <a:lnTo>
                    <a:pt x="6003" y="14772"/>
                  </a:lnTo>
                  <a:lnTo>
                    <a:pt x="4338" y="21610"/>
                  </a:lnTo>
                  <a:lnTo>
                    <a:pt x="3935" y="26777"/>
                  </a:lnTo>
                  <a:lnTo>
                    <a:pt x="404" y="30588"/>
                  </a:lnTo>
                  <a:lnTo>
                    <a:pt x="1" y="36173"/>
                  </a:lnTo>
                  <a:lnTo>
                    <a:pt x="1867" y="41497"/>
                  </a:lnTo>
                  <a:lnTo>
                    <a:pt x="3935" y="46247"/>
                  </a:lnTo>
                  <a:lnTo>
                    <a:pt x="4540" y="55851"/>
                  </a:lnTo>
                  <a:lnTo>
                    <a:pt x="4137" y="68691"/>
                  </a:lnTo>
                  <a:lnTo>
                    <a:pt x="4742" y="77043"/>
                  </a:lnTo>
                  <a:lnTo>
                    <a:pt x="7214" y="81949"/>
                  </a:lnTo>
                  <a:lnTo>
                    <a:pt x="10341" y="83463"/>
                  </a:lnTo>
                  <a:lnTo>
                    <a:pt x="14023" y="83463"/>
                  </a:lnTo>
                  <a:lnTo>
                    <a:pt x="19017" y="80227"/>
                  </a:lnTo>
                  <a:lnTo>
                    <a:pt x="24565" y="73598"/>
                  </a:lnTo>
                  <a:lnTo>
                    <a:pt x="31375" y="66760"/>
                  </a:lnTo>
                  <a:lnTo>
                    <a:pt x="38639" y="59922"/>
                  </a:lnTo>
                  <a:lnTo>
                    <a:pt x="43985" y="56060"/>
                  </a:lnTo>
                  <a:lnTo>
                    <a:pt x="50391" y="52458"/>
                  </a:lnTo>
                  <a:lnTo>
                    <a:pt x="53468" y="49639"/>
                  </a:lnTo>
                  <a:lnTo>
                    <a:pt x="51602" y="43428"/>
                  </a:lnTo>
                  <a:lnTo>
                    <a:pt x="55133" y="32310"/>
                  </a:lnTo>
                  <a:lnTo>
                    <a:pt x="57806" y="23750"/>
                  </a:lnTo>
                  <a:lnTo>
                    <a:pt x="59673" y="18426"/>
                  </a:lnTo>
                  <a:lnTo>
                    <a:pt x="57605" y="13937"/>
                  </a:lnTo>
                  <a:lnTo>
                    <a:pt x="52258" y="7725"/>
                  </a:lnTo>
                  <a:lnTo>
                    <a:pt x="41110" y="4698"/>
                  </a:lnTo>
                  <a:lnTo>
                    <a:pt x="25826" y="1305"/>
                  </a:lnTo>
                  <a:lnTo>
                    <a:pt x="21892" y="0"/>
                  </a:lnTo>
                  <a:lnTo>
                    <a:pt x="19824" y="679"/>
                  </a:lnTo>
                  <a:lnTo>
                    <a:pt x="19824" y="679"/>
                  </a:lnTo>
                  <a:close/>
                </a:path>
              </a:pathLst>
            </a:custGeom>
            <a:solidFill>
              <a:srgbClr val="EBC5B8"/>
            </a:solidFill>
            <a:ln>
              <a:noFill/>
            </a:ln>
          </p:spPr>
          <p:txBody>
            <a:bodyPr lIns="91425" tIns="91425" rIns="91425" bIns="91425" anchor="ctr" anchorCtr="0">
              <a:noAutofit/>
            </a:bodyPr>
            <a:lstStyle/>
            <a:p>
              <a:endParaRPr/>
            </a:p>
          </p:txBody>
        </p:sp>
        <p:sp>
          <p:nvSpPr>
            <p:cNvPr id="184" name="Shape 184"/>
            <p:cNvSpPr/>
            <p:nvPr/>
          </p:nvSpPr>
          <p:spPr>
            <a:xfrm>
              <a:off x="1196700" y="408425"/>
              <a:ext cx="1151350" cy="1760350"/>
            </a:xfrm>
            <a:custGeom>
              <a:avLst/>
              <a:gdLst/>
              <a:ahLst/>
              <a:cxnLst/>
              <a:rect l="0" t="0" r="0" b="0"/>
              <a:pathLst>
                <a:path w="46054" h="70414" extrusionOk="0">
                  <a:moveTo>
                    <a:pt x="28702" y="1097"/>
                  </a:moveTo>
                  <a:lnTo>
                    <a:pt x="22094" y="1"/>
                  </a:lnTo>
                  <a:lnTo>
                    <a:pt x="14881" y="418"/>
                  </a:lnTo>
                  <a:lnTo>
                    <a:pt x="9736" y="3028"/>
                  </a:lnTo>
                  <a:lnTo>
                    <a:pt x="5196" y="8770"/>
                  </a:lnTo>
                  <a:lnTo>
                    <a:pt x="2069" y="16912"/>
                  </a:lnTo>
                  <a:lnTo>
                    <a:pt x="404" y="25264"/>
                  </a:lnTo>
                  <a:lnTo>
                    <a:pt x="1" y="34659"/>
                  </a:lnTo>
                  <a:lnTo>
                    <a:pt x="1" y="45151"/>
                  </a:lnTo>
                  <a:lnTo>
                    <a:pt x="404" y="55016"/>
                  </a:lnTo>
                  <a:lnTo>
                    <a:pt x="606" y="63576"/>
                  </a:lnTo>
                  <a:lnTo>
                    <a:pt x="1665" y="68691"/>
                  </a:lnTo>
                  <a:lnTo>
                    <a:pt x="3734" y="70205"/>
                  </a:lnTo>
                  <a:lnTo>
                    <a:pt x="6407" y="70414"/>
                  </a:lnTo>
                  <a:lnTo>
                    <a:pt x="9484" y="69109"/>
                  </a:lnTo>
                  <a:lnTo>
                    <a:pt x="14679" y="65246"/>
                  </a:lnTo>
                  <a:lnTo>
                    <a:pt x="22094" y="57782"/>
                  </a:lnTo>
                  <a:lnTo>
                    <a:pt x="29106" y="50944"/>
                  </a:lnTo>
                  <a:lnTo>
                    <a:pt x="36167" y="43219"/>
                  </a:lnTo>
                  <a:lnTo>
                    <a:pt x="41111" y="35285"/>
                  </a:lnTo>
                  <a:lnTo>
                    <a:pt x="44389" y="26777"/>
                  </a:lnTo>
                  <a:lnTo>
                    <a:pt x="46054" y="17330"/>
                  </a:lnTo>
                  <a:lnTo>
                    <a:pt x="44591" y="9866"/>
                  </a:lnTo>
                  <a:lnTo>
                    <a:pt x="40707" y="4959"/>
                  </a:lnTo>
                  <a:lnTo>
                    <a:pt x="34503" y="2349"/>
                  </a:lnTo>
                  <a:lnTo>
                    <a:pt x="28702" y="1097"/>
                  </a:lnTo>
                  <a:lnTo>
                    <a:pt x="28702" y="1097"/>
                  </a:lnTo>
                  <a:close/>
                </a:path>
              </a:pathLst>
            </a:custGeom>
            <a:solidFill>
              <a:srgbClr val="FFE5D9"/>
            </a:solidFill>
            <a:ln>
              <a:noFill/>
            </a:ln>
          </p:spPr>
          <p:txBody>
            <a:bodyPr lIns="91425" tIns="91425" rIns="91425" bIns="91425" anchor="ctr" anchorCtr="0">
              <a:noAutofit/>
            </a:bodyPr>
            <a:lstStyle/>
            <a:p>
              <a:endParaRPr/>
            </a:p>
          </p:txBody>
        </p:sp>
        <p:sp>
          <p:nvSpPr>
            <p:cNvPr id="185" name="Shape 185"/>
            <p:cNvSpPr/>
            <p:nvPr/>
          </p:nvSpPr>
          <p:spPr>
            <a:xfrm>
              <a:off x="1248400" y="1066100"/>
              <a:ext cx="919325" cy="781675"/>
            </a:xfrm>
            <a:custGeom>
              <a:avLst/>
              <a:gdLst/>
              <a:ahLst/>
              <a:cxnLst/>
              <a:rect l="0" t="0" r="0" b="0"/>
              <a:pathLst>
                <a:path w="36773" h="31267" extrusionOk="0">
                  <a:moveTo>
                    <a:pt x="1464" y="1"/>
                  </a:moveTo>
                  <a:lnTo>
                    <a:pt x="10947" y="3863"/>
                  </a:lnTo>
                  <a:lnTo>
                    <a:pt x="19623" y="5794"/>
                  </a:lnTo>
                  <a:lnTo>
                    <a:pt x="27693" y="6630"/>
                  </a:lnTo>
                  <a:lnTo>
                    <a:pt x="36773" y="7099"/>
                  </a:lnTo>
                  <a:lnTo>
                    <a:pt x="33898" y="11797"/>
                  </a:lnTo>
                  <a:lnTo>
                    <a:pt x="30972" y="15190"/>
                  </a:lnTo>
                  <a:lnTo>
                    <a:pt x="27693" y="17330"/>
                  </a:lnTo>
                  <a:lnTo>
                    <a:pt x="23759" y="24220"/>
                  </a:lnTo>
                  <a:lnTo>
                    <a:pt x="20026" y="28448"/>
                  </a:lnTo>
                  <a:lnTo>
                    <a:pt x="17151" y="30170"/>
                  </a:lnTo>
                  <a:lnTo>
                    <a:pt x="13822" y="31266"/>
                  </a:lnTo>
                  <a:lnTo>
                    <a:pt x="8879" y="30379"/>
                  </a:lnTo>
                  <a:lnTo>
                    <a:pt x="3734" y="28239"/>
                  </a:lnTo>
                  <a:lnTo>
                    <a:pt x="1010" y="26308"/>
                  </a:lnTo>
                  <a:lnTo>
                    <a:pt x="1" y="22497"/>
                  </a:lnTo>
                  <a:lnTo>
                    <a:pt x="404" y="16912"/>
                  </a:lnTo>
                  <a:lnTo>
                    <a:pt x="1262" y="12423"/>
                  </a:lnTo>
                  <a:lnTo>
                    <a:pt x="606" y="6212"/>
                  </a:lnTo>
                  <a:lnTo>
                    <a:pt x="606" y="2610"/>
                  </a:lnTo>
                  <a:lnTo>
                    <a:pt x="1464" y="1"/>
                  </a:lnTo>
                  <a:lnTo>
                    <a:pt x="1464" y="1"/>
                  </a:lnTo>
                  <a:close/>
                </a:path>
              </a:pathLst>
            </a:custGeom>
            <a:solidFill>
              <a:srgbClr val="FFFFFF"/>
            </a:solidFill>
            <a:ln>
              <a:noFill/>
            </a:ln>
          </p:spPr>
          <p:txBody>
            <a:bodyPr lIns="91425" tIns="91425" rIns="91425" bIns="91425" anchor="ctr" anchorCtr="0">
              <a:noAutofit/>
            </a:bodyPr>
            <a:lstStyle/>
            <a:p>
              <a:endParaRPr/>
            </a:p>
          </p:txBody>
        </p:sp>
        <p:sp>
          <p:nvSpPr>
            <p:cNvPr id="186" name="Shape 186"/>
            <p:cNvSpPr/>
            <p:nvPr/>
          </p:nvSpPr>
          <p:spPr>
            <a:xfrm>
              <a:off x="1508175" y="32600"/>
              <a:ext cx="640650" cy="263625"/>
            </a:xfrm>
            <a:custGeom>
              <a:avLst/>
              <a:gdLst/>
              <a:ahLst/>
              <a:cxnLst/>
              <a:rect l="0" t="0" r="0" b="0"/>
              <a:pathLst>
                <a:path w="25626" h="10545" extrusionOk="0">
                  <a:moveTo>
                    <a:pt x="1" y="8561"/>
                  </a:moveTo>
                  <a:lnTo>
                    <a:pt x="8525" y="2715"/>
                  </a:lnTo>
                  <a:lnTo>
                    <a:pt x="14629" y="1"/>
                  </a:lnTo>
                  <a:lnTo>
                    <a:pt x="16647" y="732"/>
                  </a:lnTo>
                  <a:lnTo>
                    <a:pt x="17353" y="1619"/>
                  </a:lnTo>
                  <a:lnTo>
                    <a:pt x="22649" y="105"/>
                  </a:lnTo>
                  <a:lnTo>
                    <a:pt x="25020" y="627"/>
                  </a:lnTo>
                  <a:lnTo>
                    <a:pt x="25625" y="2350"/>
                  </a:lnTo>
                  <a:lnTo>
                    <a:pt x="23607" y="2611"/>
                  </a:lnTo>
                  <a:lnTo>
                    <a:pt x="18916" y="3341"/>
                  </a:lnTo>
                  <a:lnTo>
                    <a:pt x="16546" y="4699"/>
                  </a:lnTo>
                  <a:lnTo>
                    <a:pt x="14982" y="3237"/>
                  </a:lnTo>
                  <a:lnTo>
                    <a:pt x="13670" y="2350"/>
                  </a:lnTo>
                  <a:lnTo>
                    <a:pt x="7819" y="4960"/>
                  </a:lnTo>
                  <a:lnTo>
                    <a:pt x="606" y="10545"/>
                  </a:lnTo>
                  <a:lnTo>
                    <a:pt x="1" y="8561"/>
                  </a:lnTo>
                  <a:lnTo>
                    <a:pt x="1" y="8561"/>
                  </a:lnTo>
                  <a:lnTo>
                    <a:pt x="1" y="8561"/>
                  </a:lnTo>
                  <a:close/>
                </a:path>
              </a:pathLst>
            </a:custGeom>
            <a:solidFill>
              <a:srgbClr val="000000"/>
            </a:solidFill>
            <a:ln>
              <a:noFill/>
            </a:ln>
          </p:spPr>
          <p:txBody>
            <a:bodyPr lIns="91425" tIns="91425" rIns="91425" bIns="91425" anchor="ctr" anchorCtr="0">
              <a:noAutofit/>
            </a:bodyPr>
            <a:lstStyle/>
            <a:p>
              <a:endParaRPr/>
            </a:p>
          </p:txBody>
        </p:sp>
        <p:sp>
          <p:nvSpPr>
            <p:cNvPr id="187" name="Shape 187"/>
            <p:cNvSpPr/>
            <p:nvPr/>
          </p:nvSpPr>
          <p:spPr>
            <a:xfrm>
              <a:off x="1631775" y="262275"/>
              <a:ext cx="831025" cy="293625"/>
            </a:xfrm>
            <a:custGeom>
              <a:avLst/>
              <a:gdLst/>
              <a:ahLst/>
              <a:cxnLst/>
              <a:rect l="0" t="0" r="0" b="0"/>
              <a:pathLst>
                <a:path w="33241" h="11745" extrusionOk="0">
                  <a:moveTo>
                    <a:pt x="807" y="1"/>
                  </a:moveTo>
                  <a:lnTo>
                    <a:pt x="4389" y="1201"/>
                  </a:lnTo>
                  <a:lnTo>
                    <a:pt x="15082" y="2454"/>
                  </a:lnTo>
                  <a:lnTo>
                    <a:pt x="24969" y="5168"/>
                  </a:lnTo>
                  <a:lnTo>
                    <a:pt x="29307" y="6682"/>
                  </a:lnTo>
                  <a:lnTo>
                    <a:pt x="33241" y="10910"/>
                  </a:lnTo>
                  <a:lnTo>
                    <a:pt x="32030" y="11745"/>
                  </a:lnTo>
                  <a:lnTo>
                    <a:pt x="29761" y="9292"/>
                  </a:lnTo>
                  <a:lnTo>
                    <a:pt x="24162" y="6421"/>
                  </a:lnTo>
                  <a:lnTo>
                    <a:pt x="12409" y="3811"/>
                  </a:lnTo>
                  <a:lnTo>
                    <a:pt x="3682" y="2454"/>
                  </a:lnTo>
                  <a:lnTo>
                    <a:pt x="0" y="1462"/>
                  </a:lnTo>
                  <a:lnTo>
                    <a:pt x="807" y="1"/>
                  </a:lnTo>
                  <a:lnTo>
                    <a:pt x="807" y="1"/>
                  </a:lnTo>
                  <a:lnTo>
                    <a:pt x="807" y="1"/>
                  </a:lnTo>
                  <a:close/>
                </a:path>
              </a:pathLst>
            </a:custGeom>
            <a:solidFill>
              <a:srgbClr val="000000"/>
            </a:solidFill>
            <a:ln>
              <a:noFill/>
            </a:ln>
          </p:spPr>
          <p:txBody>
            <a:bodyPr lIns="91425" tIns="91425" rIns="91425" bIns="91425" anchor="ctr" anchorCtr="0">
              <a:noAutofit/>
            </a:bodyPr>
            <a:lstStyle/>
            <a:p>
              <a:endParaRPr/>
            </a:p>
          </p:txBody>
        </p:sp>
        <p:sp>
          <p:nvSpPr>
            <p:cNvPr id="188" name="Shape 188"/>
            <p:cNvSpPr/>
            <p:nvPr/>
          </p:nvSpPr>
          <p:spPr>
            <a:xfrm>
              <a:off x="2205525" y="79575"/>
              <a:ext cx="451475" cy="287125"/>
            </a:xfrm>
            <a:custGeom>
              <a:avLst/>
              <a:gdLst/>
              <a:ahLst/>
              <a:cxnLst/>
              <a:rect l="0" t="0" r="0" b="0"/>
              <a:pathLst>
                <a:path w="18059" h="11485" extrusionOk="0">
                  <a:moveTo>
                    <a:pt x="1" y="1"/>
                  </a:moveTo>
                  <a:lnTo>
                    <a:pt x="8526" y="1"/>
                  </a:lnTo>
                  <a:lnTo>
                    <a:pt x="12309" y="1202"/>
                  </a:lnTo>
                  <a:lnTo>
                    <a:pt x="13418" y="3811"/>
                  </a:lnTo>
                  <a:lnTo>
                    <a:pt x="17454" y="6160"/>
                  </a:lnTo>
                  <a:lnTo>
                    <a:pt x="18059" y="7935"/>
                  </a:lnTo>
                  <a:lnTo>
                    <a:pt x="16747" y="9657"/>
                  </a:lnTo>
                  <a:lnTo>
                    <a:pt x="15436" y="10284"/>
                  </a:lnTo>
                  <a:lnTo>
                    <a:pt x="15436" y="11484"/>
                  </a:lnTo>
                  <a:lnTo>
                    <a:pt x="13671" y="10493"/>
                  </a:lnTo>
                  <a:lnTo>
                    <a:pt x="13267" y="8927"/>
                  </a:lnTo>
                  <a:lnTo>
                    <a:pt x="14831" y="7309"/>
                  </a:lnTo>
                  <a:lnTo>
                    <a:pt x="10997" y="5168"/>
                  </a:lnTo>
                  <a:lnTo>
                    <a:pt x="10644" y="3081"/>
                  </a:lnTo>
                  <a:lnTo>
                    <a:pt x="6205" y="1723"/>
                  </a:lnTo>
                  <a:lnTo>
                    <a:pt x="102" y="2089"/>
                  </a:lnTo>
                  <a:lnTo>
                    <a:pt x="1" y="1"/>
                  </a:lnTo>
                  <a:lnTo>
                    <a:pt x="1" y="1"/>
                  </a:lnTo>
                  <a:lnTo>
                    <a:pt x="1" y="1"/>
                  </a:lnTo>
                  <a:close/>
                </a:path>
              </a:pathLst>
            </a:custGeom>
            <a:solidFill>
              <a:srgbClr val="000000"/>
            </a:solidFill>
            <a:ln>
              <a:noFill/>
            </a:ln>
          </p:spPr>
          <p:txBody>
            <a:bodyPr lIns="91425" tIns="91425" rIns="91425" bIns="91425" anchor="ctr" anchorCtr="0">
              <a:noAutofit/>
            </a:bodyPr>
            <a:lstStyle/>
            <a:p>
              <a:endParaRPr/>
            </a:p>
          </p:txBody>
        </p:sp>
        <p:sp>
          <p:nvSpPr>
            <p:cNvPr id="189" name="Shape 189"/>
            <p:cNvSpPr/>
            <p:nvPr/>
          </p:nvSpPr>
          <p:spPr>
            <a:xfrm>
              <a:off x="2465300" y="366675"/>
              <a:ext cx="243425" cy="353650"/>
            </a:xfrm>
            <a:custGeom>
              <a:avLst/>
              <a:gdLst/>
              <a:ahLst/>
              <a:cxnLst/>
              <a:rect l="0" t="0" r="0" b="0"/>
              <a:pathLst>
                <a:path w="9737" h="14146" extrusionOk="0">
                  <a:moveTo>
                    <a:pt x="6861" y="0"/>
                  </a:moveTo>
                  <a:lnTo>
                    <a:pt x="9131" y="3602"/>
                  </a:lnTo>
                  <a:lnTo>
                    <a:pt x="9736" y="6107"/>
                  </a:lnTo>
                  <a:lnTo>
                    <a:pt x="7920" y="8717"/>
                  </a:lnTo>
                  <a:lnTo>
                    <a:pt x="5297" y="10440"/>
                  </a:lnTo>
                  <a:lnTo>
                    <a:pt x="3380" y="13415"/>
                  </a:lnTo>
                  <a:lnTo>
                    <a:pt x="505" y="14146"/>
                  </a:lnTo>
                  <a:lnTo>
                    <a:pt x="1" y="12945"/>
                  </a:lnTo>
                  <a:lnTo>
                    <a:pt x="2271" y="11901"/>
                  </a:lnTo>
                  <a:lnTo>
                    <a:pt x="4238" y="8456"/>
                  </a:lnTo>
                  <a:lnTo>
                    <a:pt x="5650" y="6942"/>
                  </a:lnTo>
                  <a:lnTo>
                    <a:pt x="7819" y="5742"/>
                  </a:lnTo>
                  <a:lnTo>
                    <a:pt x="6962" y="3236"/>
                  </a:lnTo>
                  <a:lnTo>
                    <a:pt x="5903" y="1253"/>
                  </a:lnTo>
                  <a:lnTo>
                    <a:pt x="6861" y="0"/>
                  </a:lnTo>
                  <a:lnTo>
                    <a:pt x="6861" y="0"/>
                  </a:lnTo>
                  <a:lnTo>
                    <a:pt x="6861" y="0"/>
                  </a:lnTo>
                  <a:close/>
                </a:path>
              </a:pathLst>
            </a:custGeom>
            <a:solidFill>
              <a:srgbClr val="000000"/>
            </a:solidFill>
            <a:ln>
              <a:noFill/>
            </a:ln>
          </p:spPr>
          <p:txBody>
            <a:bodyPr lIns="91425" tIns="91425" rIns="91425" bIns="91425" anchor="ctr" anchorCtr="0">
              <a:noAutofit/>
            </a:bodyPr>
            <a:lstStyle/>
            <a:p>
              <a:endParaRPr/>
            </a:p>
          </p:txBody>
        </p:sp>
        <p:sp>
          <p:nvSpPr>
            <p:cNvPr id="190" name="Shape 190"/>
            <p:cNvSpPr/>
            <p:nvPr/>
          </p:nvSpPr>
          <p:spPr>
            <a:xfrm>
              <a:off x="2477925" y="589800"/>
              <a:ext cx="35325" cy="53525"/>
            </a:xfrm>
            <a:custGeom>
              <a:avLst/>
              <a:gdLst/>
              <a:ahLst/>
              <a:cxnLst/>
              <a:rect l="0" t="0" r="0" b="0"/>
              <a:pathLst>
                <a:path w="1413" h="2141" extrusionOk="0">
                  <a:moveTo>
                    <a:pt x="606" y="1"/>
                  </a:moveTo>
                  <a:lnTo>
                    <a:pt x="1413" y="1149"/>
                  </a:lnTo>
                  <a:lnTo>
                    <a:pt x="353" y="2141"/>
                  </a:lnTo>
                  <a:lnTo>
                    <a:pt x="0" y="627"/>
                  </a:lnTo>
                  <a:lnTo>
                    <a:pt x="606" y="1"/>
                  </a:lnTo>
                  <a:lnTo>
                    <a:pt x="606" y="1"/>
                  </a:lnTo>
                  <a:lnTo>
                    <a:pt x="606" y="1"/>
                  </a:lnTo>
                  <a:close/>
                </a:path>
              </a:pathLst>
            </a:custGeom>
            <a:solidFill>
              <a:srgbClr val="000000"/>
            </a:solidFill>
            <a:ln>
              <a:noFill/>
            </a:ln>
          </p:spPr>
          <p:txBody>
            <a:bodyPr lIns="91425" tIns="91425" rIns="91425" bIns="91425" anchor="ctr" anchorCtr="0">
              <a:noAutofit/>
            </a:bodyPr>
            <a:lstStyle/>
            <a:p>
              <a:endParaRPr/>
            </a:p>
          </p:txBody>
        </p:sp>
        <p:sp>
          <p:nvSpPr>
            <p:cNvPr id="191" name="Shape 191"/>
            <p:cNvSpPr/>
            <p:nvPr/>
          </p:nvSpPr>
          <p:spPr>
            <a:xfrm>
              <a:off x="2331650" y="652450"/>
              <a:ext cx="92075" cy="99200"/>
            </a:xfrm>
            <a:custGeom>
              <a:avLst/>
              <a:gdLst/>
              <a:ahLst/>
              <a:cxnLst/>
              <a:rect l="0" t="0" r="0" b="0"/>
              <a:pathLst>
                <a:path w="3683" h="3968" extrusionOk="0">
                  <a:moveTo>
                    <a:pt x="1160" y="0"/>
                  </a:moveTo>
                  <a:lnTo>
                    <a:pt x="3228" y="2088"/>
                  </a:lnTo>
                  <a:lnTo>
                    <a:pt x="3682" y="3967"/>
                  </a:lnTo>
                  <a:lnTo>
                    <a:pt x="2623" y="3602"/>
                  </a:lnTo>
                  <a:lnTo>
                    <a:pt x="202" y="1514"/>
                  </a:lnTo>
                  <a:lnTo>
                    <a:pt x="0" y="105"/>
                  </a:lnTo>
                  <a:lnTo>
                    <a:pt x="1160" y="0"/>
                  </a:lnTo>
                  <a:lnTo>
                    <a:pt x="1160" y="0"/>
                  </a:lnTo>
                  <a:lnTo>
                    <a:pt x="1160" y="0"/>
                  </a:lnTo>
                  <a:close/>
                </a:path>
              </a:pathLst>
            </a:custGeom>
            <a:solidFill>
              <a:srgbClr val="000000"/>
            </a:solidFill>
            <a:ln>
              <a:noFill/>
            </a:ln>
          </p:spPr>
          <p:txBody>
            <a:bodyPr lIns="91425" tIns="91425" rIns="91425" bIns="91425" anchor="ctr" anchorCtr="0">
              <a:noAutofit/>
            </a:bodyPr>
            <a:lstStyle/>
            <a:p>
              <a:endParaRPr/>
            </a:p>
          </p:txBody>
        </p:sp>
        <p:sp>
          <p:nvSpPr>
            <p:cNvPr id="192" name="Shape 192"/>
            <p:cNvSpPr/>
            <p:nvPr/>
          </p:nvSpPr>
          <p:spPr>
            <a:xfrm>
              <a:off x="1894050" y="636775"/>
              <a:ext cx="71925" cy="117475"/>
            </a:xfrm>
            <a:custGeom>
              <a:avLst/>
              <a:gdLst/>
              <a:ahLst/>
              <a:cxnLst/>
              <a:rect l="0" t="0" r="0" b="0"/>
              <a:pathLst>
                <a:path w="2877" h="4699" extrusionOk="0">
                  <a:moveTo>
                    <a:pt x="1464" y="1"/>
                  </a:moveTo>
                  <a:lnTo>
                    <a:pt x="1" y="3237"/>
                  </a:lnTo>
                  <a:lnTo>
                    <a:pt x="152" y="4699"/>
                  </a:lnTo>
                  <a:lnTo>
                    <a:pt x="1212" y="4333"/>
                  </a:lnTo>
                  <a:lnTo>
                    <a:pt x="2876" y="1515"/>
                  </a:lnTo>
                  <a:lnTo>
                    <a:pt x="1464" y="1"/>
                  </a:lnTo>
                  <a:lnTo>
                    <a:pt x="1464" y="1"/>
                  </a:lnTo>
                  <a:lnTo>
                    <a:pt x="1464" y="1"/>
                  </a:lnTo>
                  <a:close/>
                </a:path>
              </a:pathLst>
            </a:custGeom>
            <a:solidFill>
              <a:srgbClr val="000000"/>
            </a:solidFill>
            <a:ln>
              <a:noFill/>
            </a:ln>
          </p:spPr>
          <p:txBody>
            <a:bodyPr lIns="91425" tIns="91425" rIns="91425" bIns="91425" anchor="ctr" anchorCtr="0">
              <a:noAutofit/>
            </a:bodyPr>
            <a:lstStyle/>
            <a:p>
              <a:endParaRPr/>
            </a:p>
          </p:txBody>
        </p:sp>
        <p:sp>
          <p:nvSpPr>
            <p:cNvPr id="193" name="Shape 193"/>
            <p:cNvSpPr/>
            <p:nvPr/>
          </p:nvSpPr>
          <p:spPr>
            <a:xfrm>
              <a:off x="1302625" y="481500"/>
              <a:ext cx="140000" cy="96600"/>
            </a:xfrm>
            <a:custGeom>
              <a:avLst/>
              <a:gdLst/>
              <a:ahLst/>
              <a:cxnLst/>
              <a:rect l="0" t="0" r="0" b="0"/>
              <a:pathLst>
                <a:path w="5600" h="3864" extrusionOk="0">
                  <a:moveTo>
                    <a:pt x="1" y="2871"/>
                  </a:moveTo>
                  <a:lnTo>
                    <a:pt x="1060" y="783"/>
                  </a:lnTo>
                  <a:lnTo>
                    <a:pt x="4642" y="1"/>
                  </a:lnTo>
                  <a:lnTo>
                    <a:pt x="5600" y="992"/>
                  </a:lnTo>
                  <a:lnTo>
                    <a:pt x="4894" y="2245"/>
                  </a:lnTo>
                  <a:lnTo>
                    <a:pt x="2523" y="2610"/>
                  </a:lnTo>
                  <a:lnTo>
                    <a:pt x="354" y="3863"/>
                  </a:lnTo>
                  <a:lnTo>
                    <a:pt x="1" y="2871"/>
                  </a:lnTo>
                  <a:lnTo>
                    <a:pt x="1" y="2871"/>
                  </a:lnTo>
                  <a:lnTo>
                    <a:pt x="1" y="2871"/>
                  </a:lnTo>
                  <a:close/>
                </a:path>
              </a:pathLst>
            </a:custGeom>
            <a:solidFill>
              <a:srgbClr val="000000"/>
            </a:solidFill>
            <a:ln>
              <a:noFill/>
            </a:ln>
          </p:spPr>
          <p:txBody>
            <a:bodyPr lIns="91425" tIns="91425" rIns="91425" bIns="91425" anchor="ctr" anchorCtr="0">
              <a:noAutofit/>
            </a:bodyPr>
            <a:lstStyle/>
            <a:p>
              <a:endParaRPr/>
            </a:p>
          </p:txBody>
        </p:sp>
        <p:sp>
          <p:nvSpPr>
            <p:cNvPr id="194" name="Shape 194"/>
            <p:cNvSpPr/>
            <p:nvPr/>
          </p:nvSpPr>
          <p:spPr>
            <a:xfrm>
              <a:off x="1278675" y="677250"/>
              <a:ext cx="92075" cy="105700"/>
            </a:xfrm>
            <a:custGeom>
              <a:avLst/>
              <a:gdLst/>
              <a:ahLst/>
              <a:cxnLst/>
              <a:rect l="0" t="0" r="0" b="0"/>
              <a:pathLst>
                <a:path w="3683" h="4228" extrusionOk="0">
                  <a:moveTo>
                    <a:pt x="1" y="1723"/>
                  </a:moveTo>
                  <a:lnTo>
                    <a:pt x="2270" y="0"/>
                  </a:lnTo>
                  <a:lnTo>
                    <a:pt x="3683" y="522"/>
                  </a:lnTo>
                  <a:lnTo>
                    <a:pt x="3330" y="2714"/>
                  </a:lnTo>
                  <a:lnTo>
                    <a:pt x="1766" y="4228"/>
                  </a:lnTo>
                  <a:lnTo>
                    <a:pt x="354" y="3706"/>
                  </a:lnTo>
                  <a:lnTo>
                    <a:pt x="1" y="1723"/>
                  </a:lnTo>
                  <a:lnTo>
                    <a:pt x="1" y="1723"/>
                  </a:lnTo>
                  <a:lnTo>
                    <a:pt x="1" y="1723"/>
                  </a:lnTo>
                  <a:close/>
                </a:path>
              </a:pathLst>
            </a:custGeom>
            <a:solidFill>
              <a:srgbClr val="000000"/>
            </a:solidFill>
            <a:ln>
              <a:noFill/>
            </a:ln>
          </p:spPr>
          <p:txBody>
            <a:bodyPr lIns="91425" tIns="91425" rIns="91425" bIns="91425" anchor="ctr" anchorCtr="0">
              <a:noAutofit/>
            </a:bodyPr>
            <a:lstStyle/>
            <a:p>
              <a:endParaRPr/>
            </a:p>
          </p:txBody>
        </p:sp>
        <p:sp>
          <p:nvSpPr>
            <p:cNvPr id="195" name="Shape 195"/>
            <p:cNvSpPr/>
            <p:nvPr/>
          </p:nvSpPr>
          <p:spPr>
            <a:xfrm>
              <a:off x="1564925" y="940825"/>
              <a:ext cx="411125" cy="191850"/>
            </a:xfrm>
            <a:custGeom>
              <a:avLst/>
              <a:gdLst/>
              <a:ahLst/>
              <a:cxnLst/>
              <a:rect l="0" t="0" r="0" b="0"/>
              <a:pathLst>
                <a:path w="16445" h="7674" extrusionOk="0">
                  <a:moveTo>
                    <a:pt x="1" y="627"/>
                  </a:moveTo>
                  <a:lnTo>
                    <a:pt x="2775" y="1"/>
                  </a:lnTo>
                  <a:lnTo>
                    <a:pt x="4339" y="1462"/>
                  </a:lnTo>
                  <a:lnTo>
                    <a:pt x="7214" y="2715"/>
                  </a:lnTo>
                  <a:lnTo>
                    <a:pt x="11047" y="3602"/>
                  </a:lnTo>
                  <a:lnTo>
                    <a:pt x="16445" y="3811"/>
                  </a:lnTo>
                  <a:lnTo>
                    <a:pt x="15587" y="4803"/>
                  </a:lnTo>
                  <a:lnTo>
                    <a:pt x="14276" y="6317"/>
                  </a:lnTo>
                  <a:lnTo>
                    <a:pt x="10341" y="6943"/>
                  </a:lnTo>
                  <a:lnTo>
                    <a:pt x="8021" y="7674"/>
                  </a:lnTo>
                  <a:lnTo>
                    <a:pt x="3986" y="7152"/>
                  </a:lnTo>
                  <a:lnTo>
                    <a:pt x="2775" y="5064"/>
                  </a:lnTo>
                  <a:lnTo>
                    <a:pt x="959" y="2089"/>
                  </a:lnTo>
                  <a:lnTo>
                    <a:pt x="1" y="627"/>
                  </a:lnTo>
                  <a:lnTo>
                    <a:pt x="1" y="627"/>
                  </a:lnTo>
                  <a:lnTo>
                    <a:pt x="1" y="627"/>
                  </a:lnTo>
                  <a:close/>
                </a:path>
              </a:pathLst>
            </a:custGeom>
            <a:solidFill>
              <a:srgbClr val="000000"/>
            </a:solidFill>
            <a:ln>
              <a:noFill/>
            </a:ln>
          </p:spPr>
          <p:txBody>
            <a:bodyPr lIns="91425" tIns="91425" rIns="91425" bIns="91425" anchor="ctr" anchorCtr="0">
              <a:noAutofit/>
            </a:bodyPr>
            <a:lstStyle/>
            <a:p>
              <a:endParaRPr/>
            </a:p>
          </p:txBody>
        </p:sp>
        <p:sp>
          <p:nvSpPr>
            <p:cNvPr id="196" name="Shape 196"/>
            <p:cNvSpPr/>
            <p:nvPr/>
          </p:nvSpPr>
          <p:spPr>
            <a:xfrm>
              <a:off x="2262275" y="887325"/>
              <a:ext cx="87050" cy="87450"/>
            </a:xfrm>
            <a:custGeom>
              <a:avLst/>
              <a:gdLst/>
              <a:ahLst/>
              <a:cxnLst/>
              <a:rect l="0" t="0" r="0" b="0"/>
              <a:pathLst>
                <a:path w="3482" h="3498" extrusionOk="0">
                  <a:moveTo>
                    <a:pt x="1" y="1358"/>
                  </a:moveTo>
                  <a:lnTo>
                    <a:pt x="1312" y="262"/>
                  </a:lnTo>
                  <a:lnTo>
                    <a:pt x="3481" y="1"/>
                  </a:lnTo>
                  <a:lnTo>
                    <a:pt x="3330" y="2506"/>
                  </a:lnTo>
                  <a:lnTo>
                    <a:pt x="1564" y="3498"/>
                  </a:lnTo>
                  <a:lnTo>
                    <a:pt x="1" y="2611"/>
                  </a:lnTo>
                  <a:lnTo>
                    <a:pt x="1" y="1358"/>
                  </a:lnTo>
                  <a:lnTo>
                    <a:pt x="1" y="1358"/>
                  </a:lnTo>
                  <a:lnTo>
                    <a:pt x="1" y="1358"/>
                  </a:lnTo>
                  <a:close/>
                </a:path>
              </a:pathLst>
            </a:custGeom>
            <a:solidFill>
              <a:srgbClr val="000000"/>
            </a:solidFill>
            <a:ln>
              <a:noFill/>
            </a:ln>
          </p:spPr>
          <p:txBody>
            <a:bodyPr lIns="91425" tIns="91425" rIns="91425" bIns="91425" anchor="ctr" anchorCtr="0">
              <a:noAutofit/>
            </a:bodyPr>
            <a:lstStyle/>
            <a:p>
              <a:endParaRPr/>
            </a:p>
          </p:txBody>
        </p:sp>
        <p:sp>
          <p:nvSpPr>
            <p:cNvPr id="197" name="Shape 197"/>
            <p:cNvSpPr/>
            <p:nvPr/>
          </p:nvSpPr>
          <p:spPr>
            <a:xfrm>
              <a:off x="1093300" y="262275"/>
              <a:ext cx="1411125" cy="2128350"/>
            </a:xfrm>
            <a:custGeom>
              <a:avLst/>
              <a:gdLst/>
              <a:ahLst/>
              <a:cxnLst/>
              <a:rect l="0" t="0" r="0" b="0"/>
              <a:pathLst>
                <a:path w="56445" h="85134" extrusionOk="0">
                  <a:moveTo>
                    <a:pt x="15284" y="1"/>
                  </a:moveTo>
                  <a:lnTo>
                    <a:pt x="8828" y="4594"/>
                  </a:lnTo>
                  <a:lnTo>
                    <a:pt x="5600" y="7987"/>
                  </a:lnTo>
                  <a:lnTo>
                    <a:pt x="2018" y="14772"/>
                  </a:lnTo>
                  <a:lnTo>
                    <a:pt x="455" y="23385"/>
                  </a:lnTo>
                  <a:lnTo>
                    <a:pt x="1" y="31318"/>
                  </a:lnTo>
                  <a:lnTo>
                    <a:pt x="202" y="41392"/>
                  </a:lnTo>
                  <a:lnTo>
                    <a:pt x="455" y="52667"/>
                  </a:lnTo>
                  <a:lnTo>
                    <a:pt x="707" y="67804"/>
                  </a:lnTo>
                  <a:lnTo>
                    <a:pt x="959" y="73754"/>
                  </a:lnTo>
                  <a:lnTo>
                    <a:pt x="1766" y="77826"/>
                  </a:lnTo>
                  <a:lnTo>
                    <a:pt x="2724" y="80070"/>
                  </a:lnTo>
                  <a:lnTo>
                    <a:pt x="4994" y="82941"/>
                  </a:lnTo>
                  <a:lnTo>
                    <a:pt x="6558" y="83880"/>
                  </a:lnTo>
                  <a:lnTo>
                    <a:pt x="8727" y="85133"/>
                  </a:lnTo>
                  <a:lnTo>
                    <a:pt x="12308" y="85133"/>
                  </a:lnTo>
                  <a:lnTo>
                    <a:pt x="16041" y="84298"/>
                  </a:lnTo>
                  <a:lnTo>
                    <a:pt x="20682" y="81323"/>
                  </a:lnTo>
                  <a:lnTo>
                    <a:pt x="24162" y="79705"/>
                  </a:lnTo>
                  <a:lnTo>
                    <a:pt x="26886" y="79705"/>
                  </a:lnTo>
                  <a:lnTo>
                    <a:pt x="32283" y="81166"/>
                  </a:lnTo>
                  <a:lnTo>
                    <a:pt x="36621" y="81166"/>
                  </a:lnTo>
                  <a:lnTo>
                    <a:pt x="35864" y="80435"/>
                  </a:lnTo>
                  <a:lnTo>
                    <a:pt x="29660" y="78713"/>
                  </a:lnTo>
                  <a:lnTo>
                    <a:pt x="25827" y="76938"/>
                  </a:lnTo>
                  <a:lnTo>
                    <a:pt x="22951" y="75111"/>
                  </a:lnTo>
                  <a:lnTo>
                    <a:pt x="21993" y="73232"/>
                  </a:lnTo>
                  <a:lnTo>
                    <a:pt x="26180" y="69631"/>
                  </a:lnTo>
                  <a:lnTo>
                    <a:pt x="34452" y="61593"/>
                  </a:lnTo>
                  <a:lnTo>
                    <a:pt x="40909" y="54755"/>
                  </a:lnTo>
                  <a:lnTo>
                    <a:pt x="48677" y="45098"/>
                  </a:lnTo>
                  <a:lnTo>
                    <a:pt x="50593" y="39409"/>
                  </a:lnTo>
                  <a:lnTo>
                    <a:pt x="53771" y="28604"/>
                  </a:lnTo>
                  <a:lnTo>
                    <a:pt x="56445" y="19470"/>
                  </a:lnTo>
                  <a:lnTo>
                    <a:pt x="55385" y="18948"/>
                  </a:lnTo>
                  <a:lnTo>
                    <a:pt x="54679" y="20305"/>
                  </a:lnTo>
                  <a:lnTo>
                    <a:pt x="51199" y="31475"/>
                  </a:lnTo>
                  <a:lnTo>
                    <a:pt x="48777" y="39305"/>
                  </a:lnTo>
                  <a:lnTo>
                    <a:pt x="46709" y="44263"/>
                  </a:lnTo>
                  <a:lnTo>
                    <a:pt x="42321" y="50579"/>
                  </a:lnTo>
                  <a:lnTo>
                    <a:pt x="32283" y="61071"/>
                  </a:lnTo>
                  <a:lnTo>
                    <a:pt x="23204" y="70257"/>
                  </a:lnTo>
                  <a:lnTo>
                    <a:pt x="15184" y="77721"/>
                  </a:lnTo>
                  <a:lnTo>
                    <a:pt x="10392" y="82054"/>
                  </a:lnTo>
                  <a:lnTo>
                    <a:pt x="8828" y="82054"/>
                  </a:lnTo>
                  <a:lnTo>
                    <a:pt x="5751" y="80905"/>
                  </a:lnTo>
                  <a:lnTo>
                    <a:pt x="3834" y="78087"/>
                  </a:lnTo>
                  <a:lnTo>
                    <a:pt x="2724" y="70623"/>
                  </a:lnTo>
                  <a:lnTo>
                    <a:pt x="2271" y="44837"/>
                  </a:lnTo>
                  <a:lnTo>
                    <a:pt x="2018" y="30483"/>
                  </a:lnTo>
                  <a:lnTo>
                    <a:pt x="2371" y="24011"/>
                  </a:lnTo>
                  <a:lnTo>
                    <a:pt x="3330" y="18478"/>
                  </a:lnTo>
                  <a:lnTo>
                    <a:pt x="5499" y="12893"/>
                  </a:lnTo>
                  <a:lnTo>
                    <a:pt x="8626" y="7465"/>
                  </a:lnTo>
                  <a:lnTo>
                    <a:pt x="14730" y="2610"/>
                  </a:lnTo>
                  <a:lnTo>
                    <a:pt x="16243" y="1358"/>
                  </a:lnTo>
                  <a:lnTo>
                    <a:pt x="15284" y="1"/>
                  </a:lnTo>
                  <a:lnTo>
                    <a:pt x="15284" y="1"/>
                  </a:lnTo>
                  <a:lnTo>
                    <a:pt x="15284" y="1"/>
                  </a:lnTo>
                  <a:close/>
                </a:path>
              </a:pathLst>
            </a:custGeom>
            <a:solidFill>
              <a:srgbClr val="000000"/>
            </a:solidFill>
            <a:ln>
              <a:noFill/>
            </a:ln>
          </p:spPr>
          <p:txBody>
            <a:bodyPr lIns="91425" tIns="91425" rIns="91425" bIns="91425" anchor="ctr" anchorCtr="0">
              <a:noAutofit/>
            </a:bodyPr>
            <a:lstStyle/>
            <a:p>
              <a:endParaRPr/>
            </a:p>
          </p:txBody>
        </p:sp>
        <p:sp>
          <p:nvSpPr>
            <p:cNvPr id="198" name="Shape 198"/>
            <p:cNvSpPr/>
            <p:nvPr/>
          </p:nvSpPr>
          <p:spPr>
            <a:xfrm>
              <a:off x="1189150" y="1002150"/>
              <a:ext cx="571275" cy="725575"/>
            </a:xfrm>
            <a:custGeom>
              <a:avLst/>
              <a:gdLst/>
              <a:ahLst/>
              <a:cxnLst/>
              <a:rect l="0" t="0" r="0" b="0"/>
              <a:pathLst>
                <a:path w="22851" h="29023" extrusionOk="0">
                  <a:moveTo>
                    <a:pt x="0" y="2350"/>
                  </a:moveTo>
                  <a:lnTo>
                    <a:pt x="1312" y="784"/>
                  </a:lnTo>
                  <a:lnTo>
                    <a:pt x="7869" y="1"/>
                  </a:lnTo>
                  <a:lnTo>
                    <a:pt x="8121" y="1515"/>
                  </a:lnTo>
                  <a:lnTo>
                    <a:pt x="6305" y="1984"/>
                  </a:lnTo>
                  <a:lnTo>
                    <a:pt x="6810" y="3133"/>
                  </a:lnTo>
                  <a:lnTo>
                    <a:pt x="12913" y="5325"/>
                  </a:lnTo>
                  <a:lnTo>
                    <a:pt x="22850" y="8561"/>
                  </a:lnTo>
                  <a:lnTo>
                    <a:pt x="19117" y="8457"/>
                  </a:lnTo>
                  <a:lnTo>
                    <a:pt x="13266" y="7204"/>
                  </a:lnTo>
                  <a:lnTo>
                    <a:pt x="13014" y="8457"/>
                  </a:lnTo>
                  <a:lnTo>
                    <a:pt x="11955" y="8196"/>
                  </a:lnTo>
                  <a:lnTo>
                    <a:pt x="11097" y="6317"/>
                  </a:lnTo>
                  <a:lnTo>
                    <a:pt x="8827" y="5690"/>
                  </a:lnTo>
                  <a:lnTo>
                    <a:pt x="8222" y="8091"/>
                  </a:lnTo>
                  <a:lnTo>
                    <a:pt x="7415" y="7935"/>
                  </a:lnTo>
                  <a:lnTo>
                    <a:pt x="6305" y="5482"/>
                  </a:lnTo>
                  <a:lnTo>
                    <a:pt x="4288" y="3968"/>
                  </a:lnTo>
                  <a:lnTo>
                    <a:pt x="3329" y="4229"/>
                  </a:lnTo>
                  <a:lnTo>
                    <a:pt x="3582" y="8561"/>
                  </a:lnTo>
                  <a:lnTo>
                    <a:pt x="3582" y="10649"/>
                  </a:lnTo>
                  <a:lnTo>
                    <a:pt x="4792" y="14407"/>
                  </a:lnTo>
                  <a:lnTo>
                    <a:pt x="4540" y="15660"/>
                  </a:lnTo>
                  <a:lnTo>
                    <a:pt x="3783" y="15138"/>
                  </a:lnTo>
                  <a:lnTo>
                    <a:pt x="3329" y="17748"/>
                  </a:lnTo>
                  <a:lnTo>
                    <a:pt x="2875" y="20358"/>
                  </a:lnTo>
                  <a:lnTo>
                    <a:pt x="3481" y="28292"/>
                  </a:lnTo>
                  <a:lnTo>
                    <a:pt x="2623" y="29022"/>
                  </a:lnTo>
                  <a:lnTo>
                    <a:pt x="1917" y="26778"/>
                  </a:lnTo>
                  <a:lnTo>
                    <a:pt x="1513" y="21349"/>
                  </a:lnTo>
                  <a:lnTo>
                    <a:pt x="1917" y="16600"/>
                  </a:lnTo>
                  <a:lnTo>
                    <a:pt x="2623" y="13520"/>
                  </a:lnTo>
                  <a:lnTo>
                    <a:pt x="2018" y="11536"/>
                  </a:lnTo>
                  <a:lnTo>
                    <a:pt x="1665" y="3968"/>
                  </a:lnTo>
                  <a:lnTo>
                    <a:pt x="202" y="3759"/>
                  </a:lnTo>
                  <a:lnTo>
                    <a:pt x="0" y="2350"/>
                  </a:lnTo>
                  <a:lnTo>
                    <a:pt x="0" y="2350"/>
                  </a:lnTo>
                  <a:lnTo>
                    <a:pt x="0" y="2350"/>
                  </a:lnTo>
                  <a:close/>
                </a:path>
              </a:pathLst>
            </a:custGeom>
            <a:solidFill>
              <a:srgbClr val="000000"/>
            </a:solidFill>
            <a:ln>
              <a:noFill/>
            </a:ln>
          </p:spPr>
          <p:txBody>
            <a:bodyPr lIns="91425" tIns="91425" rIns="91425" bIns="91425" anchor="ctr" anchorCtr="0">
              <a:noAutofit/>
            </a:bodyPr>
            <a:lstStyle/>
            <a:p>
              <a:endParaRPr/>
            </a:p>
          </p:txBody>
        </p:sp>
        <p:sp>
          <p:nvSpPr>
            <p:cNvPr id="199" name="Shape 199"/>
            <p:cNvSpPr/>
            <p:nvPr/>
          </p:nvSpPr>
          <p:spPr>
            <a:xfrm>
              <a:off x="1575025" y="1126125"/>
              <a:ext cx="667100" cy="737300"/>
            </a:xfrm>
            <a:custGeom>
              <a:avLst/>
              <a:gdLst/>
              <a:ahLst/>
              <a:cxnLst/>
              <a:rect l="0" t="0" r="0" b="0"/>
              <a:pathLst>
                <a:path w="26684" h="29492" extrusionOk="0">
                  <a:moveTo>
                    <a:pt x="8727" y="2976"/>
                  </a:moveTo>
                  <a:lnTo>
                    <a:pt x="13720" y="3759"/>
                  </a:lnTo>
                  <a:lnTo>
                    <a:pt x="19723" y="3602"/>
                  </a:lnTo>
                  <a:lnTo>
                    <a:pt x="22598" y="3968"/>
                  </a:lnTo>
                  <a:lnTo>
                    <a:pt x="21135" y="2611"/>
                  </a:lnTo>
                  <a:lnTo>
                    <a:pt x="21034" y="627"/>
                  </a:lnTo>
                  <a:lnTo>
                    <a:pt x="22346" y="1"/>
                  </a:lnTo>
                  <a:lnTo>
                    <a:pt x="26532" y="3602"/>
                  </a:lnTo>
                  <a:lnTo>
                    <a:pt x="26684" y="5586"/>
                  </a:lnTo>
                  <a:lnTo>
                    <a:pt x="25473" y="6943"/>
                  </a:lnTo>
                  <a:lnTo>
                    <a:pt x="24263" y="6734"/>
                  </a:lnTo>
                  <a:lnTo>
                    <a:pt x="21640" y="10440"/>
                  </a:lnTo>
                  <a:lnTo>
                    <a:pt x="19269" y="13259"/>
                  </a:lnTo>
                  <a:lnTo>
                    <a:pt x="17100" y="14877"/>
                  </a:lnTo>
                  <a:lnTo>
                    <a:pt x="15435" y="15660"/>
                  </a:lnTo>
                  <a:lnTo>
                    <a:pt x="12762" y="20357"/>
                  </a:lnTo>
                  <a:lnTo>
                    <a:pt x="10038" y="23802"/>
                  </a:lnTo>
                  <a:lnTo>
                    <a:pt x="6659" y="27143"/>
                  </a:lnTo>
                  <a:lnTo>
                    <a:pt x="1917" y="29492"/>
                  </a:lnTo>
                  <a:lnTo>
                    <a:pt x="0" y="28761"/>
                  </a:lnTo>
                  <a:lnTo>
                    <a:pt x="2371" y="27926"/>
                  </a:lnTo>
                  <a:lnTo>
                    <a:pt x="5347" y="26047"/>
                  </a:lnTo>
                  <a:lnTo>
                    <a:pt x="8222" y="23698"/>
                  </a:lnTo>
                  <a:lnTo>
                    <a:pt x="11249" y="19835"/>
                  </a:lnTo>
                  <a:lnTo>
                    <a:pt x="13619" y="15033"/>
                  </a:lnTo>
                  <a:lnTo>
                    <a:pt x="15889" y="14042"/>
                  </a:lnTo>
                  <a:lnTo>
                    <a:pt x="18764" y="11641"/>
                  </a:lnTo>
                  <a:lnTo>
                    <a:pt x="21640" y="7465"/>
                  </a:lnTo>
                  <a:lnTo>
                    <a:pt x="22245" y="5481"/>
                  </a:lnTo>
                  <a:lnTo>
                    <a:pt x="20177" y="5325"/>
                  </a:lnTo>
                  <a:lnTo>
                    <a:pt x="18865" y="7099"/>
                  </a:lnTo>
                  <a:lnTo>
                    <a:pt x="17554" y="6734"/>
                  </a:lnTo>
                  <a:lnTo>
                    <a:pt x="17806" y="5116"/>
                  </a:lnTo>
                  <a:lnTo>
                    <a:pt x="11955" y="4751"/>
                  </a:lnTo>
                  <a:lnTo>
                    <a:pt x="9080" y="3968"/>
                  </a:lnTo>
                  <a:lnTo>
                    <a:pt x="8727" y="2976"/>
                  </a:lnTo>
                  <a:lnTo>
                    <a:pt x="8727" y="2976"/>
                  </a:lnTo>
                  <a:lnTo>
                    <a:pt x="8727" y="2976"/>
                  </a:lnTo>
                  <a:close/>
                </a:path>
              </a:pathLst>
            </a:custGeom>
            <a:solidFill>
              <a:srgbClr val="000000"/>
            </a:solidFill>
            <a:ln>
              <a:noFill/>
            </a:ln>
          </p:spPr>
          <p:txBody>
            <a:bodyPr lIns="91425" tIns="91425" rIns="91425" bIns="91425" anchor="ctr" anchorCtr="0">
              <a:noAutofit/>
            </a:bodyPr>
            <a:lstStyle/>
            <a:p>
              <a:endParaRPr/>
            </a:p>
          </p:txBody>
        </p:sp>
        <p:sp>
          <p:nvSpPr>
            <p:cNvPr id="200" name="Shape 200"/>
            <p:cNvSpPr/>
            <p:nvPr/>
          </p:nvSpPr>
          <p:spPr>
            <a:xfrm>
              <a:off x="1313975" y="1398850"/>
              <a:ext cx="93350" cy="87450"/>
            </a:xfrm>
            <a:custGeom>
              <a:avLst/>
              <a:gdLst/>
              <a:ahLst/>
              <a:cxnLst/>
              <a:rect l="0" t="0" r="0" b="0"/>
              <a:pathLst>
                <a:path w="3734" h="3498" extrusionOk="0">
                  <a:moveTo>
                    <a:pt x="959" y="1"/>
                  </a:moveTo>
                  <a:lnTo>
                    <a:pt x="2170" y="1775"/>
                  </a:lnTo>
                  <a:lnTo>
                    <a:pt x="3734" y="2767"/>
                  </a:lnTo>
                  <a:lnTo>
                    <a:pt x="3380" y="3498"/>
                  </a:lnTo>
                  <a:lnTo>
                    <a:pt x="606" y="2611"/>
                  </a:lnTo>
                  <a:lnTo>
                    <a:pt x="1" y="1253"/>
                  </a:lnTo>
                  <a:lnTo>
                    <a:pt x="959" y="1"/>
                  </a:lnTo>
                  <a:lnTo>
                    <a:pt x="959" y="1"/>
                  </a:lnTo>
                  <a:lnTo>
                    <a:pt x="959" y="1"/>
                  </a:lnTo>
                  <a:close/>
                </a:path>
              </a:pathLst>
            </a:custGeom>
            <a:solidFill>
              <a:srgbClr val="000000"/>
            </a:solidFill>
            <a:ln>
              <a:noFill/>
            </a:ln>
          </p:spPr>
          <p:txBody>
            <a:bodyPr lIns="91425" tIns="91425" rIns="91425" bIns="91425" anchor="ctr" anchorCtr="0">
              <a:noAutofit/>
            </a:bodyPr>
            <a:lstStyle/>
            <a:p>
              <a:endParaRPr/>
            </a:p>
          </p:txBody>
        </p:sp>
        <p:sp>
          <p:nvSpPr>
            <p:cNvPr id="201" name="Shape 201"/>
            <p:cNvSpPr/>
            <p:nvPr/>
          </p:nvSpPr>
          <p:spPr>
            <a:xfrm>
              <a:off x="1442600" y="1491500"/>
              <a:ext cx="84525" cy="53525"/>
            </a:xfrm>
            <a:custGeom>
              <a:avLst/>
              <a:gdLst/>
              <a:ahLst/>
              <a:cxnLst/>
              <a:rect l="0" t="0" r="0" b="0"/>
              <a:pathLst>
                <a:path w="3381" h="2141" extrusionOk="0">
                  <a:moveTo>
                    <a:pt x="959" y="1"/>
                  </a:moveTo>
                  <a:lnTo>
                    <a:pt x="3380" y="1045"/>
                  </a:lnTo>
                  <a:lnTo>
                    <a:pt x="2624" y="2141"/>
                  </a:lnTo>
                  <a:lnTo>
                    <a:pt x="606" y="2036"/>
                  </a:lnTo>
                  <a:lnTo>
                    <a:pt x="1" y="784"/>
                  </a:lnTo>
                  <a:lnTo>
                    <a:pt x="959" y="1"/>
                  </a:lnTo>
                  <a:lnTo>
                    <a:pt x="959" y="1"/>
                  </a:lnTo>
                  <a:lnTo>
                    <a:pt x="959" y="1"/>
                  </a:lnTo>
                  <a:close/>
                </a:path>
              </a:pathLst>
            </a:custGeom>
            <a:solidFill>
              <a:srgbClr val="000000"/>
            </a:solidFill>
            <a:ln>
              <a:noFill/>
            </a:ln>
          </p:spPr>
          <p:txBody>
            <a:bodyPr lIns="91425" tIns="91425" rIns="91425" bIns="91425" anchor="ctr" anchorCtr="0">
              <a:noAutofit/>
            </a:bodyPr>
            <a:lstStyle/>
            <a:p>
              <a:endParaRPr/>
            </a:p>
          </p:txBody>
        </p:sp>
        <p:sp>
          <p:nvSpPr>
            <p:cNvPr id="202" name="Shape 202"/>
            <p:cNvSpPr/>
            <p:nvPr/>
          </p:nvSpPr>
          <p:spPr>
            <a:xfrm>
              <a:off x="1598975" y="1522825"/>
              <a:ext cx="74425" cy="56125"/>
            </a:xfrm>
            <a:custGeom>
              <a:avLst/>
              <a:gdLst/>
              <a:ahLst/>
              <a:cxnLst/>
              <a:rect l="0" t="0" r="0" b="0"/>
              <a:pathLst>
                <a:path w="2977" h="2245" extrusionOk="0">
                  <a:moveTo>
                    <a:pt x="1" y="783"/>
                  </a:moveTo>
                  <a:lnTo>
                    <a:pt x="707" y="0"/>
                  </a:lnTo>
                  <a:lnTo>
                    <a:pt x="2977" y="261"/>
                  </a:lnTo>
                  <a:lnTo>
                    <a:pt x="2977" y="1253"/>
                  </a:lnTo>
                  <a:lnTo>
                    <a:pt x="1413" y="2245"/>
                  </a:lnTo>
                  <a:lnTo>
                    <a:pt x="102" y="1723"/>
                  </a:lnTo>
                  <a:lnTo>
                    <a:pt x="1" y="783"/>
                  </a:lnTo>
                  <a:lnTo>
                    <a:pt x="1" y="783"/>
                  </a:lnTo>
                  <a:lnTo>
                    <a:pt x="1" y="783"/>
                  </a:lnTo>
                  <a:close/>
                </a:path>
              </a:pathLst>
            </a:custGeom>
            <a:solidFill>
              <a:srgbClr val="000000"/>
            </a:solidFill>
            <a:ln>
              <a:noFill/>
            </a:ln>
          </p:spPr>
          <p:txBody>
            <a:bodyPr lIns="91425" tIns="91425" rIns="91425" bIns="91425" anchor="ctr" anchorCtr="0">
              <a:noAutofit/>
            </a:bodyPr>
            <a:lstStyle/>
            <a:p>
              <a:endParaRPr/>
            </a:p>
          </p:txBody>
        </p:sp>
        <p:sp>
          <p:nvSpPr>
            <p:cNvPr id="203" name="Shape 203"/>
            <p:cNvSpPr/>
            <p:nvPr/>
          </p:nvSpPr>
          <p:spPr>
            <a:xfrm>
              <a:off x="1765425" y="1535875"/>
              <a:ext cx="60575" cy="27425"/>
            </a:xfrm>
            <a:custGeom>
              <a:avLst/>
              <a:gdLst/>
              <a:ahLst/>
              <a:cxnLst/>
              <a:rect l="0" t="0" r="0" b="0"/>
              <a:pathLst>
                <a:path w="2423" h="1097" extrusionOk="0">
                  <a:moveTo>
                    <a:pt x="1" y="261"/>
                  </a:moveTo>
                  <a:lnTo>
                    <a:pt x="2422" y="0"/>
                  </a:lnTo>
                  <a:lnTo>
                    <a:pt x="1817" y="731"/>
                  </a:lnTo>
                  <a:lnTo>
                    <a:pt x="505" y="1097"/>
                  </a:lnTo>
                  <a:lnTo>
                    <a:pt x="1" y="261"/>
                  </a:lnTo>
                  <a:lnTo>
                    <a:pt x="1" y="261"/>
                  </a:lnTo>
                  <a:lnTo>
                    <a:pt x="1" y="261"/>
                  </a:lnTo>
                  <a:close/>
                </a:path>
              </a:pathLst>
            </a:custGeom>
            <a:solidFill>
              <a:srgbClr val="000000"/>
            </a:solidFill>
            <a:ln>
              <a:noFill/>
            </a:ln>
          </p:spPr>
          <p:txBody>
            <a:bodyPr lIns="91425" tIns="91425" rIns="91425" bIns="91425" anchor="ctr" anchorCtr="0">
              <a:noAutofit/>
            </a:bodyPr>
            <a:lstStyle/>
            <a:p>
              <a:endParaRPr/>
            </a:p>
          </p:txBody>
        </p:sp>
        <p:sp>
          <p:nvSpPr>
            <p:cNvPr id="204" name="Shape 204"/>
            <p:cNvSpPr/>
            <p:nvPr/>
          </p:nvSpPr>
          <p:spPr>
            <a:xfrm>
              <a:off x="2017650" y="1353175"/>
              <a:ext cx="349325" cy="365400"/>
            </a:xfrm>
            <a:custGeom>
              <a:avLst/>
              <a:gdLst/>
              <a:ahLst/>
              <a:cxnLst/>
              <a:rect l="0" t="0" r="0" b="0"/>
              <a:pathLst>
                <a:path w="13973" h="14616" extrusionOk="0">
                  <a:moveTo>
                    <a:pt x="11955" y="1"/>
                  </a:moveTo>
                  <a:lnTo>
                    <a:pt x="13518" y="1984"/>
                  </a:lnTo>
                  <a:lnTo>
                    <a:pt x="13972" y="3811"/>
                  </a:lnTo>
                  <a:lnTo>
                    <a:pt x="13619" y="5168"/>
                  </a:lnTo>
                  <a:lnTo>
                    <a:pt x="8121" y="9553"/>
                  </a:lnTo>
                  <a:lnTo>
                    <a:pt x="0" y="14616"/>
                  </a:lnTo>
                  <a:lnTo>
                    <a:pt x="4540" y="9396"/>
                  </a:lnTo>
                  <a:lnTo>
                    <a:pt x="8020" y="7569"/>
                  </a:lnTo>
                  <a:lnTo>
                    <a:pt x="12056" y="4699"/>
                  </a:lnTo>
                  <a:lnTo>
                    <a:pt x="12056" y="2976"/>
                  </a:lnTo>
                  <a:lnTo>
                    <a:pt x="10391" y="1462"/>
                  </a:lnTo>
                  <a:lnTo>
                    <a:pt x="11955" y="1"/>
                  </a:lnTo>
                  <a:lnTo>
                    <a:pt x="11955" y="1"/>
                  </a:lnTo>
                  <a:lnTo>
                    <a:pt x="11955" y="1"/>
                  </a:lnTo>
                  <a:close/>
                </a:path>
              </a:pathLst>
            </a:custGeom>
            <a:solidFill>
              <a:srgbClr val="000000"/>
            </a:solidFill>
            <a:ln>
              <a:noFill/>
            </a:ln>
          </p:spPr>
          <p:txBody>
            <a:bodyPr lIns="91425" tIns="91425" rIns="91425" bIns="91425" anchor="ctr" anchorCtr="0">
              <a:noAutofit/>
            </a:bodyPr>
            <a:lstStyle/>
            <a:p>
              <a:endParaRPr/>
            </a:p>
          </p:txBody>
        </p:sp>
        <p:sp>
          <p:nvSpPr>
            <p:cNvPr id="205" name="Shape 205"/>
            <p:cNvSpPr/>
            <p:nvPr/>
          </p:nvSpPr>
          <p:spPr>
            <a:xfrm>
              <a:off x="2537200" y="1637650"/>
              <a:ext cx="102150" cy="198375"/>
            </a:xfrm>
            <a:custGeom>
              <a:avLst/>
              <a:gdLst/>
              <a:ahLst/>
              <a:cxnLst/>
              <a:rect l="0" t="0" r="0" b="0"/>
              <a:pathLst>
                <a:path w="4086" h="7935" extrusionOk="0">
                  <a:moveTo>
                    <a:pt x="0" y="7935"/>
                  </a:moveTo>
                  <a:lnTo>
                    <a:pt x="0" y="5116"/>
                  </a:lnTo>
                  <a:lnTo>
                    <a:pt x="2169" y="1"/>
                  </a:lnTo>
                  <a:lnTo>
                    <a:pt x="4086" y="1"/>
                  </a:lnTo>
                  <a:lnTo>
                    <a:pt x="4086" y="1880"/>
                  </a:lnTo>
                  <a:lnTo>
                    <a:pt x="0" y="7935"/>
                  </a:lnTo>
                  <a:lnTo>
                    <a:pt x="0" y="7935"/>
                  </a:lnTo>
                  <a:lnTo>
                    <a:pt x="0" y="7935"/>
                  </a:lnTo>
                  <a:close/>
                </a:path>
              </a:pathLst>
            </a:custGeom>
            <a:solidFill>
              <a:srgbClr val="000000"/>
            </a:solidFill>
            <a:ln>
              <a:noFill/>
            </a:ln>
          </p:spPr>
          <p:txBody>
            <a:bodyPr lIns="91425" tIns="91425" rIns="91425" bIns="91425" anchor="ctr" anchorCtr="0">
              <a:noAutofit/>
            </a:bodyPr>
            <a:lstStyle/>
            <a:p>
              <a:endParaRPr/>
            </a:p>
          </p:txBody>
        </p:sp>
        <p:sp>
          <p:nvSpPr>
            <p:cNvPr id="206" name="Shape 206"/>
            <p:cNvSpPr/>
            <p:nvPr/>
          </p:nvSpPr>
          <p:spPr>
            <a:xfrm>
              <a:off x="2196700" y="1655925"/>
              <a:ext cx="83250" cy="214025"/>
            </a:xfrm>
            <a:custGeom>
              <a:avLst/>
              <a:gdLst/>
              <a:ahLst/>
              <a:cxnLst/>
              <a:rect l="0" t="0" r="0" b="0"/>
              <a:pathLst>
                <a:path w="3330" h="8561" extrusionOk="0">
                  <a:moveTo>
                    <a:pt x="2271" y="0"/>
                  </a:moveTo>
                  <a:lnTo>
                    <a:pt x="3330" y="1880"/>
                  </a:lnTo>
                  <a:lnTo>
                    <a:pt x="2523" y="5951"/>
                  </a:lnTo>
                  <a:lnTo>
                    <a:pt x="1211" y="8561"/>
                  </a:lnTo>
                  <a:lnTo>
                    <a:pt x="1" y="7569"/>
                  </a:lnTo>
                  <a:lnTo>
                    <a:pt x="707" y="3393"/>
                  </a:lnTo>
                  <a:lnTo>
                    <a:pt x="959" y="627"/>
                  </a:lnTo>
                  <a:lnTo>
                    <a:pt x="2271" y="0"/>
                  </a:lnTo>
                  <a:lnTo>
                    <a:pt x="2271" y="0"/>
                  </a:lnTo>
                  <a:lnTo>
                    <a:pt x="2271" y="0"/>
                  </a:lnTo>
                  <a:close/>
                </a:path>
              </a:pathLst>
            </a:custGeom>
            <a:solidFill>
              <a:srgbClr val="000000"/>
            </a:solidFill>
            <a:ln>
              <a:noFill/>
            </a:ln>
          </p:spPr>
          <p:txBody>
            <a:bodyPr lIns="91425" tIns="91425" rIns="91425" bIns="91425" anchor="ctr" anchorCtr="0">
              <a:noAutofit/>
            </a:bodyPr>
            <a:lstStyle/>
            <a:p>
              <a:endParaRPr/>
            </a:p>
          </p:txBody>
        </p:sp>
        <p:sp>
          <p:nvSpPr>
            <p:cNvPr id="207" name="Shape 207"/>
            <p:cNvSpPr/>
            <p:nvPr/>
          </p:nvSpPr>
          <p:spPr>
            <a:xfrm>
              <a:off x="1012600" y="906900"/>
              <a:ext cx="119825" cy="550700"/>
            </a:xfrm>
            <a:custGeom>
              <a:avLst/>
              <a:gdLst/>
              <a:ahLst/>
              <a:cxnLst/>
              <a:rect l="0" t="0" r="0" b="0"/>
              <a:pathLst>
                <a:path w="4793" h="22028" extrusionOk="0">
                  <a:moveTo>
                    <a:pt x="4389" y="1"/>
                  </a:moveTo>
                  <a:lnTo>
                    <a:pt x="707" y="2976"/>
                  </a:lnTo>
                  <a:lnTo>
                    <a:pt x="0" y="5429"/>
                  </a:lnTo>
                  <a:lnTo>
                    <a:pt x="202" y="11901"/>
                  </a:lnTo>
                  <a:lnTo>
                    <a:pt x="3834" y="22028"/>
                  </a:lnTo>
                  <a:lnTo>
                    <a:pt x="4187" y="16495"/>
                  </a:lnTo>
                  <a:lnTo>
                    <a:pt x="2119" y="11901"/>
                  </a:lnTo>
                  <a:lnTo>
                    <a:pt x="1665" y="6055"/>
                  </a:lnTo>
                  <a:lnTo>
                    <a:pt x="4792" y="2089"/>
                  </a:lnTo>
                  <a:lnTo>
                    <a:pt x="4389" y="1"/>
                  </a:lnTo>
                  <a:lnTo>
                    <a:pt x="4389" y="1"/>
                  </a:lnTo>
                  <a:lnTo>
                    <a:pt x="4389" y="1"/>
                  </a:lnTo>
                  <a:close/>
                </a:path>
              </a:pathLst>
            </a:custGeom>
            <a:solidFill>
              <a:srgbClr val="000000"/>
            </a:solidFill>
            <a:ln>
              <a:noFill/>
            </a:ln>
          </p:spPr>
          <p:txBody>
            <a:bodyPr lIns="91425" tIns="91425" rIns="91425" bIns="91425" anchor="ctr" anchorCtr="0">
              <a:noAutofit/>
            </a:bodyPr>
            <a:lstStyle/>
            <a:p>
              <a:endParaRPr/>
            </a:p>
          </p:txBody>
        </p:sp>
        <p:sp>
          <p:nvSpPr>
            <p:cNvPr id="208" name="Shape 208"/>
            <p:cNvSpPr/>
            <p:nvPr/>
          </p:nvSpPr>
          <p:spPr>
            <a:xfrm>
              <a:off x="1278675" y="1721175"/>
              <a:ext cx="277450" cy="146175"/>
            </a:xfrm>
            <a:custGeom>
              <a:avLst/>
              <a:gdLst/>
              <a:ahLst/>
              <a:cxnLst/>
              <a:rect l="0" t="0" r="0" b="0"/>
              <a:pathLst>
                <a:path w="11098" h="5847" extrusionOk="0">
                  <a:moveTo>
                    <a:pt x="1" y="1253"/>
                  </a:moveTo>
                  <a:lnTo>
                    <a:pt x="1211" y="3237"/>
                  </a:lnTo>
                  <a:lnTo>
                    <a:pt x="3582" y="4124"/>
                  </a:lnTo>
                  <a:lnTo>
                    <a:pt x="5246" y="5220"/>
                  </a:lnTo>
                  <a:lnTo>
                    <a:pt x="7869" y="5690"/>
                  </a:lnTo>
                  <a:lnTo>
                    <a:pt x="10038" y="5846"/>
                  </a:lnTo>
                  <a:lnTo>
                    <a:pt x="11098" y="4750"/>
                  </a:lnTo>
                  <a:lnTo>
                    <a:pt x="10139" y="3967"/>
                  </a:lnTo>
                  <a:lnTo>
                    <a:pt x="6810" y="3132"/>
                  </a:lnTo>
                  <a:lnTo>
                    <a:pt x="4994" y="1879"/>
                  </a:lnTo>
                  <a:lnTo>
                    <a:pt x="3582" y="888"/>
                  </a:lnTo>
                  <a:lnTo>
                    <a:pt x="2371" y="888"/>
                  </a:lnTo>
                  <a:lnTo>
                    <a:pt x="959" y="0"/>
                  </a:lnTo>
                  <a:lnTo>
                    <a:pt x="1" y="1253"/>
                  </a:lnTo>
                  <a:lnTo>
                    <a:pt x="1" y="1253"/>
                  </a:lnTo>
                  <a:lnTo>
                    <a:pt x="1" y="1253"/>
                  </a:lnTo>
                  <a:close/>
                </a:path>
              </a:pathLst>
            </a:custGeom>
            <a:solidFill>
              <a:srgbClr val="000000"/>
            </a:solidFill>
            <a:ln>
              <a:noFill/>
            </a:ln>
          </p:spPr>
          <p:txBody>
            <a:bodyPr lIns="91425" tIns="91425" rIns="91425" bIns="91425" anchor="ctr" anchorCtr="0">
              <a:noAutofit/>
            </a:bodyPr>
            <a:lstStyle/>
            <a:p>
              <a:endParaRPr/>
            </a:p>
          </p:txBody>
        </p:sp>
        <p:sp>
          <p:nvSpPr>
            <p:cNvPr id="209" name="Shape 209"/>
            <p:cNvSpPr/>
            <p:nvPr/>
          </p:nvSpPr>
          <p:spPr>
            <a:xfrm>
              <a:off x="829750" y="1928650"/>
              <a:ext cx="307725" cy="173575"/>
            </a:xfrm>
            <a:custGeom>
              <a:avLst/>
              <a:gdLst/>
              <a:ahLst/>
              <a:cxnLst/>
              <a:rect l="0" t="0" r="0" b="0"/>
              <a:pathLst>
                <a:path w="12309" h="6943" extrusionOk="0">
                  <a:moveTo>
                    <a:pt x="0" y="6108"/>
                  </a:moveTo>
                  <a:lnTo>
                    <a:pt x="2623" y="4229"/>
                  </a:lnTo>
                  <a:lnTo>
                    <a:pt x="8374" y="1880"/>
                  </a:lnTo>
                  <a:lnTo>
                    <a:pt x="11854" y="1"/>
                  </a:lnTo>
                  <a:lnTo>
                    <a:pt x="12308" y="3759"/>
                  </a:lnTo>
                  <a:lnTo>
                    <a:pt x="9937" y="3237"/>
                  </a:lnTo>
                  <a:lnTo>
                    <a:pt x="5398" y="4750"/>
                  </a:lnTo>
                  <a:lnTo>
                    <a:pt x="2018" y="6943"/>
                  </a:lnTo>
                  <a:lnTo>
                    <a:pt x="0" y="6108"/>
                  </a:lnTo>
                  <a:lnTo>
                    <a:pt x="0" y="6108"/>
                  </a:lnTo>
                  <a:lnTo>
                    <a:pt x="0" y="6108"/>
                  </a:lnTo>
                  <a:close/>
                </a:path>
              </a:pathLst>
            </a:custGeom>
            <a:solidFill>
              <a:srgbClr val="000000"/>
            </a:solidFill>
            <a:ln>
              <a:noFill/>
            </a:ln>
          </p:spPr>
          <p:txBody>
            <a:bodyPr lIns="91425" tIns="91425" rIns="91425" bIns="91425" anchor="ctr" anchorCtr="0">
              <a:noAutofit/>
            </a:bodyPr>
            <a:lstStyle/>
            <a:p>
              <a:endParaRPr/>
            </a:p>
          </p:txBody>
        </p:sp>
        <p:sp>
          <p:nvSpPr>
            <p:cNvPr id="210" name="Shape 210"/>
            <p:cNvSpPr/>
            <p:nvPr/>
          </p:nvSpPr>
          <p:spPr>
            <a:xfrm>
              <a:off x="1505650" y="2335775"/>
              <a:ext cx="131175" cy="469800"/>
            </a:xfrm>
            <a:custGeom>
              <a:avLst/>
              <a:gdLst/>
              <a:ahLst/>
              <a:cxnLst/>
              <a:rect l="0" t="0" r="0" b="0"/>
              <a:pathLst>
                <a:path w="5247" h="18792" extrusionOk="0">
                  <a:moveTo>
                    <a:pt x="3582" y="366"/>
                  </a:moveTo>
                  <a:lnTo>
                    <a:pt x="1413" y="8300"/>
                  </a:lnTo>
                  <a:lnTo>
                    <a:pt x="1" y="18583"/>
                  </a:lnTo>
                  <a:lnTo>
                    <a:pt x="1817" y="18792"/>
                  </a:lnTo>
                  <a:lnTo>
                    <a:pt x="2775" y="12111"/>
                  </a:lnTo>
                  <a:lnTo>
                    <a:pt x="4087" y="4803"/>
                  </a:lnTo>
                  <a:lnTo>
                    <a:pt x="5247" y="1"/>
                  </a:lnTo>
                  <a:lnTo>
                    <a:pt x="3582" y="366"/>
                  </a:lnTo>
                  <a:lnTo>
                    <a:pt x="3582" y="366"/>
                  </a:lnTo>
                  <a:lnTo>
                    <a:pt x="3582" y="366"/>
                  </a:lnTo>
                  <a:close/>
                </a:path>
              </a:pathLst>
            </a:custGeom>
            <a:solidFill>
              <a:srgbClr val="000000"/>
            </a:solidFill>
            <a:ln>
              <a:noFill/>
            </a:ln>
          </p:spPr>
          <p:txBody>
            <a:bodyPr lIns="91425" tIns="91425" rIns="91425" bIns="91425" anchor="ctr" anchorCtr="0">
              <a:noAutofit/>
            </a:bodyPr>
            <a:lstStyle/>
            <a:p>
              <a:endParaRPr/>
            </a:p>
          </p:txBody>
        </p:sp>
        <p:sp>
          <p:nvSpPr>
            <p:cNvPr id="211" name="Shape 211"/>
            <p:cNvSpPr/>
            <p:nvPr/>
          </p:nvSpPr>
          <p:spPr>
            <a:xfrm>
              <a:off x="1176525" y="2629400"/>
              <a:ext cx="368250" cy="99200"/>
            </a:xfrm>
            <a:custGeom>
              <a:avLst/>
              <a:gdLst/>
              <a:ahLst/>
              <a:cxnLst/>
              <a:rect l="0" t="0" r="0" b="0"/>
              <a:pathLst>
                <a:path w="14730" h="3968" extrusionOk="0">
                  <a:moveTo>
                    <a:pt x="1" y="0"/>
                  </a:moveTo>
                  <a:lnTo>
                    <a:pt x="1564" y="1514"/>
                  </a:lnTo>
                  <a:lnTo>
                    <a:pt x="8122" y="2714"/>
                  </a:lnTo>
                  <a:lnTo>
                    <a:pt x="14730" y="2975"/>
                  </a:lnTo>
                  <a:lnTo>
                    <a:pt x="12813" y="3967"/>
                  </a:lnTo>
                  <a:lnTo>
                    <a:pt x="7163" y="3706"/>
                  </a:lnTo>
                  <a:lnTo>
                    <a:pt x="253" y="2610"/>
                  </a:lnTo>
                  <a:lnTo>
                    <a:pt x="1" y="0"/>
                  </a:lnTo>
                  <a:lnTo>
                    <a:pt x="1" y="0"/>
                  </a:lnTo>
                  <a:lnTo>
                    <a:pt x="1" y="0"/>
                  </a:lnTo>
                  <a:close/>
                </a:path>
              </a:pathLst>
            </a:custGeom>
            <a:solidFill>
              <a:srgbClr val="000000"/>
            </a:solidFill>
            <a:ln>
              <a:noFill/>
            </a:ln>
          </p:spPr>
          <p:txBody>
            <a:bodyPr lIns="91425" tIns="91425" rIns="91425" bIns="91425" anchor="ctr" anchorCtr="0">
              <a:noAutofit/>
            </a:bodyPr>
            <a:lstStyle/>
            <a:p>
              <a:endParaRPr/>
            </a:p>
          </p:txBody>
        </p:sp>
        <p:sp>
          <p:nvSpPr>
            <p:cNvPr id="212" name="Shape 212"/>
            <p:cNvSpPr/>
            <p:nvPr/>
          </p:nvSpPr>
          <p:spPr>
            <a:xfrm>
              <a:off x="784350" y="2502825"/>
              <a:ext cx="228275" cy="95275"/>
            </a:xfrm>
            <a:custGeom>
              <a:avLst/>
              <a:gdLst/>
              <a:ahLst/>
              <a:cxnLst/>
              <a:rect l="0" t="0" r="0" b="0"/>
              <a:pathLst>
                <a:path w="9131" h="3811" extrusionOk="0">
                  <a:moveTo>
                    <a:pt x="858" y="0"/>
                  </a:moveTo>
                  <a:lnTo>
                    <a:pt x="3985" y="1723"/>
                  </a:lnTo>
                  <a:lnTo>
                    <a:pt x="9130" y="3810"/>
                  </a:lnTo>
                  <a:lnTo>
                    <a:pt x="5297" y="3706"/>
                  </a:lnTo>
                  <a:lnTo>
                    <a:pt x="606" y="1618"/>
                  </a:lnTo>
                  <a:lnTo>
                    <a:pt x="1" y="835"/>
                  </a:lnTo>
                  <a:lnTo>
                    <a:pt x="858" y="0"/>
                  </a:lnTo>
                  <a:lnTo>
                    <a:pt x="858" y="0"/>
                  </a:lnTo>
                  <a:lnTo>
                    <a:pt x="858" y="0"/>
                  </a:lnTo>
                  <a:close/>
                </a:path>
              </a:pathLst>
            </a:custGeom>
            <a:solidFill>
              <a:srgbClr val="000000"/>
            </a:solidFill>
            <a:ln>
              <a:noFill/>
            </a:ln>
          </p:spPr>
          <p:txBody>
            <a:bodyPr lIns="91425" tIns="91425" rIns="91425" bIns="91425" anchor="ctr" anchorCtr="0">
              <a:noAutofit/>
            </a:bodyPr>
            <a:lstStyle/>
            <a:p>
              <a:endParaRPr/>
            </a:p>
          </p:txBody>
        </p:sp>
        <p:sp>
          <p:nvSpPr>
            <p:cNvPr id="213" name="Shape 213"/>
            <p:cNvSpPr/>
            <p:nvPr/>
          </p:nvSpPr>
          <p:spPr>
            <a:xfrm>
              <a:off x="931900" y="2322725"/>
              <a:ext cx="349325" cy="471100"/>
            </a:xfrm>
            <a:custGeom>
              <a:avLst/>
              <a:gdLst/>
              <a:ahLst/>
              <a:cxnLst/>
              <a:rect l="0" t="0" r="0" b="0"/>
              <a:pathLst>
                <a:path w="13973" h="18844" extrusionOk="0">
                  <a:moveTo>
                    <a:pt x="12207" y="1"/>
                  </a:moveTo>
                  <a:lnTo>
                    <a:pt x="7869" y="5690"/>
                  </a:lnTo>
                  <a:lnTo>
                    <a:pt x="2472" y="12998"/>
                  </a:lnTo>
                  <a:lnTo>
                    <a:pt x="0" y="18844"/>
                  </a:lnTo>
                  <a:lnTo>
                    <a:pt x="1564" y="17121"/>
                  </a:lnTo>
                  <a:lnTo>
                    <a:pt x="5347" y="11014"/>
                  </a:lnTo>
                  <a:lnTo>
                    <a:pt x="10492" y="4438"/>
                  </a:lnTo>
                  <a:lnTo>
                    <a:pt x="13972" y="888"/>
                  </a:lnTo>
                  <a:lnTo>
                    <a:pt x="12207" y="1"/>
                  </a:lnTo>
                  <a:lnTo>
                    <a:pt x="12207" y="1"/>
                  </a:lnTo>
                  <a:lnTo>
                    <a:pt x="12207" y="1"/>
                  </a:lnTo>
                  <a:close/>
                </a:path>
              </a:pathLst>
            </a:custGeom>
            <a:solidFill>
              <a:srgbClr val="000000"/>
            </a:solidFill>
            <a:ln>
              <a:noFill/>
            </a:ln>
          </p:spPr>
          <p:txBody>
            <a:bodyPr lIns="91425" tIns="91425" rIns="91425" bIns="91425" anchor="ctr" anchorCtr="0">
              <a:noAutofit/>
            </a:bodyPr>
            <a:lstStyle/>
            <a:p>
              <a:endParaRPr/>
            </a:p>
          </p:txBody>
        </p:sp>
        <p:sp>
          <p:nvSpPr>
            <p:cNvPr id="214" name="Shape 214"/>
            <p:cNvSpPr/>
            <p:nvPr/>
          </p:nvSpPr>
          <p:spPr>
            <a:xfrm>
              <a:off x="1134925" y="2365800"/>
              <a:ext cx="187900" cy="477625"/>
            </a:xfrm>
            <a:custGeom>
              <a:avLst/>
              <a:gdLst/>
              <a:ahLst/>
              <a:cxnLst/>
              <a:rect l="0" t="0" r="0" b="0"/>
              <a:pathLst>
                <a:path w="7516" h="19105" extrusionOk="0">
                  <a:moveTo>
                    <a:pt x="7516" y="0"/>
                  </a:moveTo>
                  <a:lnTo>
                    <a:pt x="3834" y="7465"/>
                  </a:lnTo>
                  <a:lnTo>
                    <a:pt x="1211" y="16025"/>
                  </a:lnTo>
                  <a:lnTo>
                    <a:pt x="101" y="19104"/>
                  </a:lnTo>
                  <a:lnTo>
                    <a:pt x="0" y="15398"/>
                  </a:lnTo>
                  <a:lnTo>
                    <a:pt x="1059" y="10179"/>
                  </a:lnTo>
                  <a:lnTo>
                    <a:pt x="3481" y="4750"/>
                  </a:lnTo>
                  <a:lnTo>
                    <a:pt x="5952" y="0"/>
                  </a:lnTo>
                  <a:lnTo>
                    <a:pt x="7516" y="0"/>
                  </a:lnTo>
                  <a:lnTo>
                    <a:pt x="7516" y="0"/>
                  </a:lnTo>
                  <a:lnTo>
                    <a:pt x="7516" y="0"/>
                  </a:lnTo>
                  <a:close/>
                </a:path>
              </a:pathLst>
            </a:custGeom>
            <a:solidFill>
              <a:srgbClr val="000000"/>
            </a:solidFill>
            <a:ln>
              <a:noFill/>
            </a:ln>
          </p:spPr>
          <p:txBody>
            <a:bodyPr lIns="91425" tIns="91425" rIns="91425" bIns="91425" anchor="ctr" anchorCtr="0">
              <a:noAutofit/>
            </a:bodyPr>
            <a:lstStyle/>
            <a:p>
              <a:endParaRPr/>
            </a:p>
          </p:txBody>
        </p:sp>
        <p:sp>
          <p:nvSpPr>
            <p:cNvPr id="215" name="Shape 215"/>
            <p:cNvSpPr/>
            <p:nvPr/>
          </p:nvSpPr>
          <p:spPr>
            <a:xfrm>
              <a:off x="1568725" y="2350150"/>
              <a:ext cx="754100" cy="227075"/>
            </a:xfrm>
            <a:custGeom>
              <a:avLst/>
              <a:gdLst/>
              <a:ahLst/>
              <a:cxnLst/>
              <a:rect l="0" t="0" r="0" b="0"/>
              <a:pathLst>
                <a:path w="30164" h="9083" extrusionOk="0">
                  <a:moveTo>
                    <a:pt x="353" y="5846"/>
                  </a:moveTo>
                  <a:lnTo>
                    <a:pt x="5599" y="4124"/>
                  </a:lnTo>
                  <a:lnTo>
                    <a:pt x="10895" y="2349"/>
                  </a:lnTo>
                  <a:lnTo>
                    <a:pt x="16293" y="0"/>
                  </a:lnTo>
                  <a:lnTo>
                    <a:pt x="19117" y="992"/>
                  </a:lnTo>
                  <a:lnTo>
                    <a:pt x="21539" y="1879"/>
                  </a:lnTo>
                  <a:lnTo>
                    <a:pt x="24414" y="2610"/>
                  </a:lnTo>
                  <a:lnTo>
                    <a:pt x="25826" y="3863"/>
                  </a:lnTo>
                  <a:lnTo>
                    <a:pt x="27037" y="6942"/>
                  </a:lnTo>
                  <a:lnTo>
                    <a:pt x="28701" y="6942"/>
                  </a:lnTo>
                  <a:lnTo>
                    <a:pt x="27289" y="4959"/>
                  </a:lnTo>
                  <a:lnTo>
                    <a:pt x="27138" y="3863"/>
                  </a:lnTo>
                  <a:lnTo>
                    <a:pt x="28348" y="4228"/>
                  </a:lnTo>
                  <a:lnTo>
                    <a:pt x="29912" y="6472"/>
                  </a:lnTo>
                  <a:lnTo>
                    <a:pt x="30164" y="7725"/>
                  </a:lnTo>
                  <a:lnTo>
                    <a:pt x="29559" y="8560"/>
                  </a:lnTo>
                  <a:lnTo>
                    <a:pt x="27138" y="9082"/>
                  </a:lnTo>
                  <a:lnTo>
                    <a:pt x="25725" y="6838"/>
                  </a:lnTo>
                  <a:lnTo>
                    <a:pt x="24615" y="4489"/>
                  </a:lnTo>
                  <a:lnTo>
                    <a:pt x="22144" y="3863"/>
                  </a:lnTo>
                  <a:lnTo>
                    <a:pt x="18159" y="2871"/>
                  </a:lnTo>
                  <a:lnTo>
                    <a:pt x="16646" y="1514"/>
                  </a:lnTo>
                  <a:lnTo>
                    <a:pt x="14931" y="2610"/>
                  </a:lnTo>
                  <a:lnTo>
                    <a:pt x="8979" y="4593"/>
                  </a:lnTo>
                  <a:lnTo>
                    <a:pt x="2976" y="6211"/>
                  </a:lnTo>
                  <a:lnTo>
                    <a:pt x="0" y="7099"/>
                  </a:lnTo>
                  <a:lnTo>
                    <a:pt x="353" y="5846"/>
                  </a:lnTo>
                  <a:lnTo>
                    <a:pt x="353" y="5846"/>
                  </a:lnTo>
                  <a:lnTo>
                    <a:pt x="353" y="5846"/>
                  </a:lnTo>
                  <a:close/>
                </a:path>
              </a:pathLst>
            </a:custGeom>
            <a:solidFill>
              <a:srgbClr val="000000"/>
            </a:solidFill>
            <a:ln>
              <a:noFill/>
            </a:ln>
          </p:spPr>
          <p:txBody>
            <a:bodyPr lIns="91425" tIns="91425" rIns="91425" bIns="91425" anchor="ctr" anchorCtr="0">
              <a:noAutofit/>
            </a:bodyPr>
            <a:lstStyle/>
            <a:p>
              <a:endParaRPr/>
            </a:p>
          </p:txBody>
        </p:sp>
        <p:sp>
          <p:nvSpPr>
            <p:cNvPr id="216" name="Shape 216"/>
            <p:cNvSpPr/>
            <p:nvPr/>
          </p:nvSpPr>
          <p:spPr>
            <a:xfrm>
              <a:off x="1978550" y="1948225"/>
              <a:ext cx="200525" cy="315825"/>
            </a:xfrm>
            <a:custGeom>
              <a:avLst/>
              <a:gdLst/>
              <a:ahLst/>
              <a:cxnLst/>
              <a:rect l="0" t="0" r="0" b="0"/>
              <a:pathLst>
                <a:path w="8021" h="12633" extrusionOk="0">
                  <a:moveTo>
                    <a:pt x="1" y="12528"/>
                  </a:moveTo>
                  <a:lnTo>
                    <a:pt x="101" y="10753"/>
                  </a:lnTo>
                  <a:lnTo>
                    <a:pt x="1060" y="8300"/>
                  </a:lnTo>
                  <a:lnTo>
                    <a:pt x="2623" y="5951"/>
                  </a:lnTo>
                  <a:lnTo>
                    <a:pt x="3834" y="4072"/>
                  </a:lnTo>
                  <a:lnTo>
                    <a:pt x="3834" y="1097"/>
                  </a:lnTo>
                  <a:lnTo>
                    <a:pt x="4994" y="1"/>
                  </a:lnTo>
                  <a:lnTo>
                    <a:pt x="6911" y="1097"/>
                  </a:lnTo>
                  <a:lnTo>
                    <a:pt x="8021" y="3080"/>
                  </a:lnTo>
                  <a:lnTo>
                    <a:pt x="7415" y="5533"/>
                  </a:lnTo>
                  <a:lnTo>
                    <a:pt x="6457" y="8404"/>
                  </a:lnTo>
                  <a:lnTo>
                    <a:pt x="5246" y="10753"/>
                  </a:lnTo>
                  <a:lnTo>
                    <a:pt x="4893" y="8039"/>
                  </a:lnTo>
                  <a:lnTo>
                    <a:pt x="6205" y="5168"/>
                  </a:lnTo>
                  <a:lnTo>
                    <a:pt x="5953" y="2610"/>
                  </a:lnTo>
                  <a:lnTo>
                    <a:pt x="4893" y="2349"/>
                  </a:lnTo>
                  <a:lnTo>
                    <a:pt x="4893" y="4698"/>
                  </a:lnTo>
                  <a:lnTo>
                    <a:pt x="3582" y="7412"/>
                  </a:lnTo>
                  <a:lnTo>
                    <a:pt x="1917" y="9657"/>
                  </a:lnTo>
                  <a:lnTo>
                    <a:pt x="1312" y="12632"/>
                  </a:lnTo>
                  <a:lnTo>
                    <a:pt x="1" y="12528"/>
                  </a:lnTo>
                  <a:lnTo>
                    <a:pt x="1" y="12528"/>
                  </a:lnTo>
                  <a:lnTo>
                    <a:pt x="1" y="12528"/>
                  </a:lnTo>
                  <a:close/>
                </a:path>
              </a:pathLst>
            </a:custGeom>
            <a:solidFill>
              <a:srgbClr val="000000"/>
            </a:solidFill>
            <a:ln>
              <a:noFill/>
            </a:ln>
          </p:spPr>
          <p:txBody>
            <a:bodyPr lIns="91425" tIns="91425" rIns="91425" bIns="91425" anchor="ctr" anchorCtr="0">
              <a:noAutofit/>
            </a:bodyPr>
            <a:lstStyle/>
            <a:p>
              <a:endParaRPr/>
            </a:p>
          </p:txBody>
        </p:sp>
        <p:sp>
          <p:nvSpPr>
            <p:cNvPr id="217" name="Shape 217"/>
            <p:cNvSpPr/>
            <p:nvPr/>
          </p:nvSpPr>
          <p:spPr>
            <a:xfrm>
              <a:off x="2142475" y="2164850"/>
              <a:ext cx="113525" cy="49600"/>
            </a:xfrm>
            <a:custGeom>
              <a:avLst/>
              <a:gdLst/>
              <a:ahLst/>
              <a:cxnLst/>
              <a:rect l="0" t="0" r="0" b="0"/>
              <a:pathLst>
                <a:path w="4541" h="1984" extrusionOk="0">
                  <a:moveTo>
                    <a:pt x="606" y="261"/>
                  </a:moveTo>
                  <a:lnTo>
                    <a:pt x="4541" y="0"/>
                  </a:lnTo>
                  <a:lnTo>
                    <a:pt x="3128" y="1096"/>
                  </a:lnTo>
                  <a:lnTo>
                    <a:pt x="1" y="1984"/>
                  </a:lnTo>
                  <a:lnTo>
                    <a:pt x="606" y="261"/>
                  </a:lnTo>
                  <a:lnTo>
                    <a:pt x="606" y="261"/>
                  </a:lnTo>
                  <a:lnTo>
                    <a:pt x="606" y="261"/>
                  </a:lnTo>
                  <a:close/>
                </a:path>
              </a:pathLst>
            </a:custGeom>
            <a:solidFill>
              <a:srgbClr val="000000"/>
            </a:solidFill>
            <a:ln>
              <a:noFill/>
            </a:ln>
          </p:spPr>
          <p:txBody>
            <a:bodyPr lIns="91425" tIns="91425" rIns="91425" bIns="91425" anchor="ctr" anchorCtr="0">
              <a:noAutofit/>
            </a:bodyPr>
            <a:lstStyle/>
            <a:p>
              <a:endParaRPr/>
            </a:p>
          </p:txBody>
        </p:sp>
        <p:sp>
          <p:nvSpPr>
            <p:cNvPr id="218" name="Shape 218"/>
            <p:cNvSpPr/>
            <p:nvPr/>
          </p:nvSpPr>
          <p:spPr>
            <a:xfrm>
              <a:off x="2249675" y="2031750"/>
              <a:ext cx="239625" cy="178800"/>
            </a:xfrm>
            <a:custGeom>
              <a:avLst/>
              <a:gdLst/>
              <a:ahLst/>
              <a:cxnLst/>
              <a:rect l="0" t="0" r="0" b="0"/>
              <a:pathLst>
                <a:path w="9585" h="7152" extrusionOk="0">
                  <a:moveTo>
                    <a:pt x="0" y="4802"/>
                  </a:moveTo>
                  <a:lnTo>
                    <a:pt x="6961" y="0"/>
                  </a:lnTo>
                  <a:lnTo>
                    <a:pt x="8777" y="835"/>
                  </a:lnTo>
                  <a:lnTo>
                    <a:pt x="9584" y="2819"/>
                  </a:lnTo>
                  <a:lnTo>
                    <a:pt x="8878" y="4071"/>
                  </a:lnTo>
                  <a:lnTo>
                    <a:pt x="1816" y="7151"/>
                  </a:lnTo>
                  <a:lnTo>
                    <a:pt x="757" y="6942"/>
                  </a:lnTo>
                  <a:lnTo>
                    <a:pt x="3027" y="5585"/>
                  </a:lnTo>
                  <a:lnTo>
                    <a:pt x="7214" y="3080"/>
                  </a:lnTo>
                  <a:lnTo>
                    <a:pt x="7214" y="1827"/>
                  </a:lnTo>
                  <a:lnTo>
                    <a:pt x="5297" y="2610"/>
                  </a:lnTo>
                  <a:lnTo>
                    <a:pt x="2220" y="4593"/>
                  </a:lnTo>
                  <a:lnTo>
                    <a:pt x="0" y="4802"/>
                  </a:lnTo>
                  <a:lnTo>
                    <a:pt x="0" y="4802"/>
                  </a:lnTo>
                  <a:lnTo>
                    <a:pt x="0" y="4802"/>
                  </a:lnTo>
                  <a:close/>
                </a:path>
              </a:pathLst>
            </a:custGeom>
            <a:solidFill>
              <a:srgbClr val="000000"/>
            </a:solidFill>
            <a:ln>
              <a:noFill/>
            </a:ln>
          </p:spPr>
          <p:txBody>
            <a:bodyPr lIns="91425" tIns="91425" rIns="91425" bIns="91425" anchor="ctr" anchorCtr="0">
              <a:noAutofit/>
            </a:bodyPr>
            <a:lstStyle/>
            <a:p>
              <a:endParaRPr/>
            </a:p>
          </p:txBody>
        </p:sp>
        <p:sp>
          <p:nvSpPr>
            <p:cNvPr id="219" name="Shape 219"/>
            <p:cNvSpPr/>
            <p:nvPr/>
          </p:nvSpPr>
          <p:spPr>
            <a:xfrm>
              <a:off x="2262275" y="2223575"/>
              <a:ext cx="287550" cy="112225"/>
            </a:xfrm>
            <a:custGeom>
              <a:avLst/>
              <a:gdLst/>
              <a:ahLst/>
              <a:cxnLst/>
              <a:rect l="0" t="0" r="0" b="0"/>
              <a:pathLst>
                <a:path w="11502" h="4489" extrusionOk="0">
                  <a:moveTo>
                    <a:pt x="707" y="992"/>
                  </a:moveTo>
                  <a:lnTo>
                    <a:pt x="4541" y="365"/>
                  </a:lnTo>
                  <a:lnTo>
                    <a:pt x="10392" y="0"/>
                  </a:lnTo>
                  <a:lnTo>
                    <a:pt x="11501" y="1253"/>
                  </a:lnTo>
                  <a:lnTo>
                    <a:pt x="11249" y="3445"/>
                  </a:lnTo>
                  <a:lnTo>
                    <a:pt x="9837" y="4489"/>
                  </a:lnTo>
                  <a:lnTo>
                    <a:pt x="6104" y="4228"/>
                  </a:lnTo>
                  <a:lnTo>
                    <a:pt x="1" y="2871"/>
                  </a:lnTo>
                  <a:lnTo>
                    <a:pt x="1564" y="2714"/>
                  </a:lnTo>
                  <a:lnTo>
                    <a:pt x="7214" y="2453"/>
                  </a:lnTo>
                  <a:lnTo>
                    <a:pt x="9938" y="2349"/>
                  </a:lnTo>
                  <a:lnTo>
                    <a:pt x="9686" y="1357"/>
                  </a:lnTo>
                  <a:lnTo>
                    <a:pt x="3481" y="1723"/>
                  </a:lnTo>
                  <a:lnTo>
                    <a:pt x="1312" y="1723"/>
                  </a:lnTo>
                  <a:lnTo>
                    <a:pt x="707" y="992"/>
                  </a:lnTo>
                  <a:lnTo>
                    <a:pt x="707" y="992"/>
                  </a:lnTo>
                  <a:lnTo>
                    <a:pt x="707" y="992"/>
                  </a:lnTo>
                  <a:close/>
                </a:path>
              </a:pathLst>
            </a:custGeom>
            <a:solidFill>
              <a:srgbClr val="000000"/>
            </a:solidFill>
            <a:ln>
              <a:noFill/>
            </a:ln>
          </p:spPr>
          <p:txBody>
            <a:bodyPr lIns="91425" tIns="91425" rIns="91425" bIns="91425" anchor="ctr" anchorCtr="0">
              <a:noAutofit/>
            </a:bodyPr>
            <a:lstStyle/>
            <a:p>
              <a:endParaRPr/>
            </a:p>
          </p:txBody>
        </p:sp>
        <p:sp>
          <p:nvSpPr>
            <p:cNvPr id="220" name="Shape 220"/>
            <p:cNvSpPr/>
            <p:nvPr/>
          </p:nvSpPr>
          <p:spPr>
            <a:xfrm>
              <a:off x="2264800" y="2347525"/>
              <a:ext cx="245925" cy="176200"/>
            </a:xfrm>
            <a:custGeom>
              <a:avLst/>
              <a:gdLst/>
              <a:ahLst/>
              <a:cxnLst/>
              <a:rect l="0" t="0" r="0" b="0"/>
              <a:pathLst>
                <a:path w="9837" h="7048" extrusionOk="0">
                  <a:moveTo>
                    <a:pt x="1817" y="1"/>
                  </a:moveTo>
                  <a:lnTo>
                    <a:pt x="6508" y="1880"/>
                  </a:lnTo>
                  <a:lnTo>
                    <a:pt x="9837" y="3080"/>
                  </a:lnTo>
                  <a:lnTo>
                    <a:pt x="9837" y="4959"/>
                  </a:lnTo>
                  <a:lnTo>
                    <a:pt x="8021" y="7047"/>
                  </a:lnTo>
                  <a:lnTo>
                    <a:pt x="5650" y="6682"/>
                  </a:lnTo>
                  <a:lnTo>
                    <a:pt x="3229" y="5481"/>
                  </a:lnTo>
                  <a:lnTo>
                    <a:pt x="1" y="2715"/>
                  </a:lnTo>
                  <a:lnTo>
                    <a:pt x="1564" y="2819"/>
                  </a:lnTo>
                  <a:lnTo>
                    <a:pt x="4440" y="4698"/>
                  </a:lnTo>
                  <a:lnTo>
                    <a:pt x="6155" y="5481"/>
                  </a:lnTo>
                  <a:lnTo>
                    <a:pt x="7920" y="4959"/>
                  </a:lnTo>
                  <a:lnTo>
                    <a:pt x="7668" y="3707"/>
                  </a:lnTo>
                  <a:lnTo>
                    <a:pt x="4540" y="2611"/>
                  </a:lnTo>
                  <a:lnTo>
                    <a:pt x="1363" y="1097"/>
                  </a:lnTo>
                  <a:lnTo>
                    <a:pt x="959" y="1"/>
                  </a:lnTo>
                  <a:lnTo>
                    <a:pt x="1817" y="1"/>
                  </a:lnTo>
                  <a:lnTo>
                    <a:pt x="1817" y="1"/>
                  </a:lnTo>
                  <a:lnTo>
                    <a:pt x="1817" y="1"/>
                  </a:lnTo>
                  <a:close/>
                </a:path>
              </a:pathLst>
            </a:custGeom>
            <a:solidFill>
              <a:srgbClr val="000000"/>
            </a:solidFill>
            <a:ln>
              <a:noFill/>
            </a:ln>
          </p:spPr>
          <p:txBody>
            <a:bodyPr lIns="91425" tIns="91425" rIns="91425" bIns="91425" anchor="ctr" anchorCtr="0">
              <a:noAutofit/>
            </a:bodyPr>
            <a:lstStyle/>
            <a:p>
              <a:endParaRPr/>
            </a:p>
          </p:txBody>
        </p:sp>
        <p:sp>
          <p:nvSpPr>
            <p:cNvPr id="221" name="Shape 221"/>
            <p:cNvSpPr/>
            <p:nvPr/>
          </p:nvSpPr>
          <p:spPr>
            <a:xfrm>
              <a:off x="2451450" y="2716825"/>
              <a:ext cx="116025" cy="92675"/>
            </a:xfrm>
            <a:custGeom>
              <a:avLst/>
              <a:gdLst/>
              <a:ahLst/>
              <a:cxnLst/>
              <a:rect l="0" t="0" r="0" b="0"/>
              <a:pathLst>
                <a:path w="4641" h="3707" extrusionOk="0">
                  <a:moveTo>
                    <a:pt x="0" y="0"/>
                  </a:moveTo>
                  <a:lnTo>
                    <a:pt x="3430" y="575"/>
                  </a:lnTo>
                  <a:lnTo>
                    <a:pt x="4641" y="2819"/>
                  </a:lnTo>
                  <a:lnTo>
                    <a:pt x="2623" y="3706"/>
                  </a:lnTo>
                  <a:lnTo>
                    <a:pt x="0" y="0"/>
                  </a:lnTo>
                  <a:lnTo>
                    <a:pt x="0" y="0"/>
                  </a:lnTo>
                  <a:lnTo>
                    <a:pt x="0" y="0"/>
                  </a:lnTo>
                  <a:close/>
                </a:path>
              </a:pathLst>
            </a:custGeom>
            <a:solidFill>
              <a:srgbClr val="000000"/>
            </a:solidFill>
            <a:ln>
              <a:noFill/>
            </a:ln>
          </p:spPr>
          <p:txBody>
            <a:bodyPr lIns="91425" tIns="91425" rIns="91425" bIns="91425" anchor="ctr" anchorCtr="0">
              <a:noAutofit/>
            </a:bodyPr>
            <a:lstStyle/>
            <a:p>
              <a:endParaRPr/>
            </a:p>
          </p:txBody>
        </p:sp>
        <p:sp>
          <p:nvSpPr>
            <p:cNvPr id="222" name="Shape 222"/>
            <p:cNvSpPr/>
            <p:nvPr/>
          </p:nvSpPr>
          <p:spPr>
            <a:xfrm>
              <a:off x="2756600" y="2369725"/>
              <a:ext cx="163975" cy="114850"/>
            </a:xfrm>
            <a:custGeom>
              <a:avLst/>
              <a:gdLst/>
              <a:ahLst/>
              <a:cxnLst/>
              <a:rect l="0" t="0" r="0" b="0"/>
              <a:pathLst>
                <a:path w="6559" h="4594" extrusionOk="0">
                  <a:moveTo>
                    <a:pt x="1" y="0"/>
                  </a:moveTo>
                  <a:lnTo>
                    <a:pt x="3330" y="365"/>
                  </a:lnTo>
                  <a:lnTo>
                    <a:pt x="6457" y="992"/>
                  </a:lnTo>
                  <a:lnTo>
                    <a:pt x="6558" y="2819"/>
                  </a:lnTo>
                  <a:lnTo>
                    <a:pt x="5095" y="4593"/>
                  </a:lnTo>
                  <a:lnTo>
                    <a:pt x="2826" y="3445"/>
                  </a:lnTo>
                  <a:lnTo>
                    <a:pt x="556" y="1566"/>
                  </a:lnTo>
                  <a:lnTo>
                    <a:pt x="1" y="0"/>
                  </a:lnTo>
                  <a:lnTo>
                    <a:pt x="1" y="0"/>
                  </a:lnTo>
                  <a:lnTo>
                    <a:pt x="1" y="0"/>
                  </a:lnTo>
                  <a:close/>
                </a:path>
              </a:pathLst>
            </a:custGeom>
            <a:solidFill>
              <a:srgbClr val="000000"/>
            </a:solidFill>
            <a:ln>
              <a:noFill/>
            </a:ln>
          </p:spPr>
          <p:txBody>
            <a:bodyPr lIns="91425" tIns="91425" rIns="91425" bIns="91425" anchor="ctr" anchorCtr="0">
              <a:noAutofit/>
            </a:bodyPr>
            <a:lstStyle/>
            <a:p>
              <a:endParaRPr/>
            </a:p>
          </p:txBody>
        </p:sp>
        <p:sp>
          <p:nvSpPr>
            <p:cNvPr id="223" name="Shape 223"/>
            <p:cNvSpPr/>
            <p:nvPr/>
          </p:nvSpPr>
          <p:spPr>
            <a:xfrm>
              <a:off x="2783100" y="1953450"/>
              <a:ext cx="191700" cy="105725"/>
            </a:xfrm>
            <a:custGeom>
              <a:avLst/>
              <a:gdLst/>
              <a:ahLst/>
              <a:cxnLst/>
              <a:rect l="0" t="0" r="0" b="0"/>
              <a:pathLst>
                <a:path w="7668" h="4229" extrusionOk="0">
                  <a:moveTo>
                    <a:pt x="0" y="3237"/>
                  </a:moveTo>
                  <a:lnTo>
                    <a:pt x="2976" y="1514"/>
                  </a:lnTo>
                  <a:lnTo>
                    <a:pt x="5851" y="0"/>
                  </a:lnTo>
                  <a:lnTo>
                    <a:pt x="7516" y="522"/>
                  </a:lnTo>
                  <a:lnTo>
                    <a:pt x="7667" y="2245"/>
                  </a:lnTo>
                  <a:lnTo>
                    <a:pt x="6103" y="3497"/>
                  </a:lnTo>
                  <a:lnTo>
                    <a:pt x="958" y="4228"/>
                  </a:lnTo>
                  <a:lnTo>
                    <a:pt x="0" y="3237"/>
                  </a:lnTo>
                  <a:lnTo>
                    <a:pt x="0" y="3237"/>
                  </a:lnTo>
                  <a:lnTo>
                    <a:pt x="0" y="3237"/>
                  </a:lnTo>
                  <a:close/>
                </a:path>
              </a:pathLst>
            </a:custGeom>
            <a:solidFill>
              <a:srgbClr val="000000"/>
            </a:solidFill>
            <a:ln>
              <a:noFill/>
            </a:ln>
          </p:spPr>
          <p:txBody>
            <a:bodyPr lIns="91425" tIns="91425" rIns="91425" bIns="91425" anchor="ctr" anchorCtr="0">
              <a:noAutofit/>
            </a:bodyPr>
            <a:lstStyle/>
            <a:p>
              <a:endParaRPr/>
            </a:p>
          </p:txBody>
        </p:sp>
        <p:sp>
          <p:nvSpPr>
            <p:cNvPr id="224" name="Shape 224"/>
            <p:cNvSpPr/>
            <p:nvPr/>
          </p:nvSpPr>
          <p:spPr>
            <a:xfrm>
              <a:off x="177800" y="2133525"/>
              <a:ext cx="2114775" cy="840400"/>
            </a:xfrm>
            <a:custGeom>
              <a:avLst/>
              <a:gdLst/>
              <a:ahLst/>
              <a:cxnLst/>
              <a:rect l="0" t="0" r="0" b="0"/>
              <a:pathLst>
                <a:path w="84591" h="33616" extrusionOk="0">
                  <a:moveTo>
                    <a:pt x="35158" y="1097"/>
                  </a:moveTo>
                  <a:lnTo>
                    <a:pt x="30618" y="6055"/>
                  </a:lnTo>
                  <a:lnTo>
                    <a:pt x="26583" y="11275"/>
                  </a:lnTo>
                  <a:lnTo>
                    <a:pt x="22951" y="16390"/>
                  </a:lnTo>
                  <a:lnTo>
                    <a:pt x="19723" y="22706"/>
                  </a:lnTo>
                  <a:lnTo>
                    <a:pt x="18664" y="26882"/>
                  </a:lnTo>
                  <a:lnTo>
                    <a:pt x="22850" y="27508"/>
                  </a:lnTo>
                  <a:lnTo>
                    <a:pt x="30769" y="27665"/>
                  </a:lnTo>
                  <a:lnTo>
                    <a:pt x="38739" y="27508"/>
                  </a:lnTo>
                  <a:lnTo>
                    <a:pt x="48676" y="26308"/>
                  </a:lnTo>
                  <a:lnTo>
                    <a:pt x="54527" y="25420"/>
                  </a:lnTo>
                  <a:lnTo>
                    <a:pt x="57302" y="24428"/>
                  </a:lnTo>
                  <a:lnTo>
                    <a:pt x="62699" y="24898"/>
                  </a:lnTo>
                  <a:lnTo>
                    <a:pt x="67844" y="25942"/>
                  </a:lnTo>
                  <a:lnTo>
                    <a:pt x="75360" y="27873"/>
                  </a:lnTo>
                  <a:lnTo>
                    <a:pt x="83884" y="28865"/>
                  </a:lnTo>
                  <a:lnTo>
                    <a:pt x="84590" y="29857"/>
                  </a:lnTo>
                  <a:lnTo>
                    <a:pt x="84086" y="31475"/>
                  </a:lnTo>
                  <a:lnTo>
                    <a:pt x="74653" y="32467"/>
                  </a:lnTo>
                  <a:lnTo>
                    <a:pt x="63657" y="32832"/>
                  </a:lnTo>
                  <a:lnTo>
                    <a:pt x="58714" y="33615"/>
                  </a:lnTo>
                  <a:lnTo>
                    <a:pt x="51804" y="33458"/>
                  </a:lnTo>
                  <a:lnTo>
                    <a:pt x="47617" y="32728"/>
                  </a:lnTo>
                  <a:lnTo>
                    <a:pt x="29408" y="31266"/>
                  </a:lnTo>
                  <a:lnTo>
                    <a:pt x="20580" y="30274"/>
                  </a:lnTo>
                  <a:lnTo>
                    <a:pt x="14225" y="30640"/>
                  </a:lnTo>
                  <a:lnTo>
                    <a:pt x="4540" y="29857"/>
                  </a:lnTo>
                  <a:lnTo>
                    <a:pt x="3582" y="28395"/>
                  </a:lnTo>
                  <a:lnTo>
                    <a:pt x="5498" y="27404"/>
                  </a:lnTo>
                  <a:lnTo>
                    <a:pt x="10744" y="27143"/>
                  </a:lnTo>
                  <a:lnTo>
                    <a:pt x="15183" y="26412"/>
                  </a:lnTo>
                  <a:lnTo>
                    <a:pt x="17201" y="24533"/>
                  </a:lnTo>
                  <a:lnTo>
                    <a:pt x="10391" y="23437"/>
                  </a:lnTo>
                  <a:lnTo>
                    <a:pt x="3128" y="21714"/>
                  </a:lnTo>
                  <a:lnTo>
                    <a:pt x="0" y="20305"/>
                  </a:lnTo>
                  <a:lnTo>
                    <a:pt x="0" y="18582"/>
                  </a:lnTo>
                  <a:lnTo>
                    <a:pt x="706" y="17591"/>
                  </a:lnTo>
                  <a:lnTo>
                    <a:pt x="5599" y="19104"/>
                  </a:lnTo>
                  <a:lnTo>
                    <a:pt x="10643" y="20305"/>
                  </a:lnTo>
                  <a:lnTo>
                    <a:pt x="17806" y="21558"/>
                  </a:lnTo>
                  <a:lnTo>
                    <a:pt x="20479" y="17486"/>
                  </a:lnTo>
                  <a:lnTo>
                    <a:pt x="24061" y="12162"/>
                  </a:lnTo>
                  <a:lnTo>
                    <a:pt x="29408" y="5116"/>
                  </a:lnTo>
                  <a:lnTo>
                    <a:pt x="34199" y="0"/>
                  </a:lnTo>
                  <a:lnTo>
                    <a:pt x="35158" y="1097"/>
                  </a:lnTo>
                  <a:lnTo>
                    <a:pt x="35158" y="1097"/>
                  </a:lnTo>
                  <a:lnTo>
                    <a:pt x="35158" y="1097"/>
                  </a:lnTo>
                  <a:close/>
                </a:path>
              </a:pathLst>
            </a:custGeom>
            <a:solidFill>
              <a:srgbClr val="000000"/>
            </a:solidFill>
            <a:ln>
              <a:noFill/>
            </a:ln>
          </p:spPr>
          <p:txBody>
            <a:bodyPr lIns="91425" tIns="91425" rIns="91425" bIns="91425" anchor="ctr" anchorCtr="0">
              <a:noAutofit/>
            </a:bodyPr>
            <a:lstStyle/>
            <a:p>
              <a:endParaRPr/>
            </a:p>
          </p:txBody>
        </p:sp>
        <p:sp>
          <p:nvSpPr>
            <p:cNvPr id="225" name="Shape 225"/>
            <p:cNvSpPr/>
            <p:nvPr/>
          </p:nvSpPr>
          <p:spPr>
            <a:xfrm>
              <a:off x="261025" y="1759025"/>
              <a:ext cx="742775" cy="739900"/>
            </a:xfrm>
            <a:custGeom>
              <a:avLst/>
              <a:gdLst/>
              <a:ahLst/>
              <a:cxnLst/>
              <a:rect l="0" t="0" r="0" b="0"/>
              <a:pathLst>
                <a:path w="29711" h="29596" extrusionOk="0">
                  <a:moveTo>
                    <a:pt x="15082" y="0"/>
                  </a:moveTo>
                  <a:lnTo>
                    <a:pt x="15789" y="3080"/>
                  </a:lnTo>
                  <a:lnTo>
                    <a:pt x="17504" y="5950"/>
                  </a:lnTo>
                  <a:lnTo>
                    <a:pt x="22043" y="10178"/>
                  </a:lnTo>
                  <a:lnTo>
                    <a:pt x="29710" y="16599"/>
                  </a:lnTo>
                  <a:lnTo>
                    <a:pt x="29206" y="18060"/>
                  </a:lnTo>
                  <a:lnTo>
                    <a:pt x="25372" y="15868"/>
                  </a:lnTo>
                  <a:lnTo>
                    <a:pt x="20126" y="11640"/>
                  </a:lnTo>
                  <a:lnTo>
                    <a:pt x="15940" y="7151"/>
                  </a:lnTo>
                  <a:lnTo>
                    <a:pt x="13771" y="3341"/>
                  </a:lnTo>
                  <a:lnTo>
                    <a:pt x="10543" y="8926"/>
                  </a:lnTo>
                  <a:lnTo>
                    <a:pt x="2270" y="25002"/>
                  </a:lnTo>
                  <a:lnTo>
                    <a:pt x="353" y="29596"/>
                  </a:lnTo>
                  <a:lnTo>
                    <a:pt x="0" y="28395"/>
                  </a:lnTo>
                  <a:lnTo>
                    <a:pt x="2522" y="22027"/>
                  </a:lnTo>
                  <a:lnTo>
                    <a:pt x="10442" y="6420"/>
                  </a:lnTo>
                  <a:lnTo>
                    <a:pt x="13771" y="104"/>
                  </a:lnTo>
                  <a:lnTo>
                    <a:pt x="15082" y="0"/>
                  </a:lnTo>
                  <a:lnTo>
                    <a:pt x="15082" y="0"/>
                  </a:lnTo>
                  <a:lnTo>
                    <a:pt x="15082" y="0"/>
                  </a:lnTo>
                  <a:close/>
                </a:path>
              </a:pathLst>
            </a:custGeom>
            <a:solidFill>
              <a:srgbClr val="000000"/>
            </a:solidFill>
            <a:ln>
              <a:noFill/>
            </a:ln>
          </p:spPr>
          <p:txBody>
            <a:bodyPr lIns="91425" tIns="91425" rIns="91425" bIns="91425" anchor="ctr" anchorCtr="0">
              <a:noAutofit/>
            </a:bodyPr>
            <a:lstStyle/>
            <a:p>
              <a:endParaRPr/>
            </a:p>
          </p:txBody>
        </p:sp>
        <p:sp>
          <p:nvSpPr>
            <p:cNvPr id="226" name="Shape 226"/>
            <p:cNvSpPr/>
            <p:nvPr/>
          </p:nvSpPr>
          <p:spPr>
            <a:xfrm>
              <a:off x="225725" y="1759025"/>
              <a:ext cx="359400" cy="764700"/>
            </a:xfrm>
            <a:custGeom>
              <a:avLst/>
              <a:gdLst/>
              <a:ahLst/>
              <a:cxnLst/>
              <a:rect l="0" t="0" r="0" b="0"/>
              <a:pathLst>
                <a:path w="14376" h="30588" extrusionOk="0">
                  <a:moveTo>
                    <a:pt x="14376" y="3445"/>
                  </a:moveTo>
                  <a:lnTo>
                    <a:pt x="11501" y="0"/>
                  </a:lnTo>
                  <a:lnTo>
                    <a:pt x="10139" y="365"/>
                  </a:lnTo>
                  <a:lnTo>
                    <a:pt x="6103" y="9917"/>
                  </a:lnTo>
                  <a:lnTo>
                    <a:pt x="706" y="25263"/>
                  </a:lnTo>
                  <a:lnTo>
                    <a:pt x="0" y="30587"/>
                  </a:lnTo>
                  <a:lnTo>
                    <a:pt x="605" y="29126"/>
                  </a:lnTo>
                  <a:lnTo>
                    <a:pt x="3581" y="21453"/>
                  </a:lnTo>
                  <a:lnTo>
                    <a:pt x="6910" y="11901"/>
                  </a:lnTo>
                  <a:lnTo>
                    <a:pt x="11248" y="2714"/>
                  </a:lnTo>
                  <a:lnTo>
                    <a:pt x="13367" y="5167"/>
                  </a:lnTo>
                  <a:lnTo>
                    <a:pt x="14376" y="3445"/>
                  </a:lnTo>
                  <a:lnTo>
                    <a:pt x="14376" y="3445"/>
                  </a:lnTo>
                  <a:lnTo>
                    <a:pt x="14376" y="3445"/>
                  </a:lnTo>
                  <a:close/>
                </a:path>
              </a:pathLst>
            </a:custGeom>
            <a:solidFill>
              <a:srgbClr val="000000"/>
            </a:solidFill>
            <a:ln>
              <a:noFill/>
            </a:ln>
          </p:spPr>
          <p:txBody>
            <a:bodyPr lIns="91425" tIns="91425" rIns="91425" bIns="91425" anchor="ctr" anchorCtr="0">
              <a:noAutofit/>
            </a:bodyPr>
            <a:lstStyle/>
            <a:p>
              <a:endParaRPr/>
            </a:p>
          </p:txBody>
        </p:sp>
        <p:sp>
          <p:nvSpPr>
            <p:cNvPr id="227" name="Shape 227"/>
            <p:cNvSpPr/>
            <p:nvPr/>
          </p:nvSpPr>
          <p:spPr>
            <a:xfrm>
              <a:off x="326600" y="1765550"/>
              <a:ext cx="93325" cy="92650"/>
            </a:xfrm>
            <a:custGeom>
              <a:avLst/>
              <a:gdLst/>
              <a:ahLst/>
              <a:cxnLst/>
              <a:rect l="0" t="0" r="0" b="0"/>
              <a:pathLst>
                <a:path w="3733" h="3706" extrusionOk="0">
                  <a:moveTo>
                    <a:pt x="1110" y="0"/>
                  </a:moveTo>
                  <a:lnTo>
                    <a:pt x="3733" y="2558"/>
                  </a:lnTo>
                  <a:lnTo>
                    <a:pt x="3380" y="3706"/>
                  </a:lnTo>
                  <a:lnTo>
                    <a:pt x="1564" y="2558"/>
                  </a:lnTo>
                  <a:lnTo>
                    <a:pt x="0" y="731"/>
                  </a:lnTo>
                  <a:lnTo>
                    <a:pt x="1110" y="0"/>
                  </a:lnTo>
                  <a:lnTo>
                    <a:pt x="1110" y="0"/>
                  </a:lnTo>
                  <a:lnTo>
                    <a:pt x="1110" y="0"/>
                  </a:lnTo>
                  <a:close/>
                </a:path>
              </a:pathLst>
            </a:custGeom>
            <a:solidFill>
              <a:srgbClr val="000000"/>
            </a:solidFill>
            <a:ln>
              <a:noFill/>
            </a:ln>
          </p:spPr>
          <p:txBody>
            <a:bodyPr lIns="91425" tIns="91425" rIns="91425" bIns="91425" anchor="ctr" anchorCtr="0">
              <a:noAutofit/>
            </a:bodyPr>
            <a:lstStyle/>
            <a:p>
              <a:endParaRPr/>
            </a:p>
          </p:txBody>
        </p:sp>
        <p:sp>
          <p:nvSpPr>
            <p:cNvPr id="228" name="Shape 228"/>
            <p:cNvSpPr/>
            <p:nvPr/>
          </p:nvSpPr>
          <p:spPr>
            <a:xfrm>
              <a:off x="213100" y="1858175"/>
              <a:ext cx="56775" cy="61375"/>
            </a:xfrm>
            <a:custGeom>
              <a:avLst/>
              <a:gdLst/>
              <a:ahLst/>
              <a:cxnLst/>
              <a:rect l="0" t="0" r="0" b="0"/>
              <a:pathLst>
                <a:path w="2271" h="2455" extrusionOk="0">
                  <a:moveTo>
                    <a:pt x="253" y="1"/>
                  </a:moveTo>
                  <a:lnTo>
                    <a:pt x="1463" y="105"/>
                  </a:lnTo>
                  <a:lnTo>
                    <a:pt x="2270" y="1462"/>
                  </a:lnTo>
                  <a:lnTo>
                    <a:pt x="1716" y="2454"/>
                  </a:lnTo>
                  <a:lnTo>
                    <a:pt x="1" y="1097"/>
                  </a:lnTo>
                  <a:lnTo>
                    <a:pt x="253" y="1"/>
                  </a:lnTo>
                  <a:lnTo>
                    <a:pt x="253" y="1"/>
                  </a:lnTo>
                  <a:lnTo>
                    <a:pt x="253" y="1"/>
                  </a:lnTo>
                  <a:close/>
                </a:path>
              </a:pathLst>
            </a:custGeom>
            <a:solidFill>
              <a:srgbClr val="000000"/>
            </a:solidFill>
            <a:ln>
              <a:noFill/>
            </a:ln>
          </p:spPr>
          <p:txBody>
            <a:bodyPr lIns="91425" tIns="91425" rIns="91425" bIns="91425" anchor="ctr" anchorCtr="0">
              <a:noAutofit/>
            </a:bodyPr>
            <a:lstStyle/>
            <a:p>
              <a:endParaRPr/>
            </a:p>
          </p:txBody>
        </p:sp>
        <p:sp>
          <p:nvSpPr>
            <p:cNvPr id="229" name="Shape 229"/>
            <p:cNvSpPr/>
            <p:nvPr/>
          </p:nvSpPr>
          <p:spPr>
            <a:xfrm>
              <a:off x="180325" y="1829475"/>
              <a:ext cx="200525" cy="673375"/>
            </a:xfrm>
            <a:custGeom>
              <a:avLst/>
              <a:gdLst/>
              <a:ahLst/>
              <a:cxnLst/>
              <a:rect l="0" t="0" r="0" b="0"/>
              <a:pathLst>
                <a:path w="8021" h="26935" extrusionOk="0">
                  <a:moveTo>
                    <a:pt x="6457" y="1"/>
                  </a:moveTo>
                  <a:lnTo>
                    <a:pt x="4187" y="6838"/>
                  </a:lnTo>
                  <a:lnTo>
                    <a:pt x="1211" y="19000"/>
                  </a:lnTo>
                  <a:lnTo>
                    <a:pt x="0" y="25316"/>
                  </a:lnTo>
                  <a:lnTo>
                    <a:pt x="0" y="26934"/>
                  </a:lnTo>
                  <a:lnTo>
                    <a:pt x="1110" y="25055"/>
                  </a:lnTo>
                  <a:lnTo>
                    <a:pt x="2875" y="17643"/>
                  </a:lnTo>
                  <a:lnTo>
                    <a:pt x="5145" y="8196"/>
                  </a:lnTo>
                  <a:lnTo>
                    <a:pt x="8020" y="418"/>
                  </a:lnTo>
                  <a:lnTo>
                    <a:pt x="6457" y="1"/>
                  </a:lnTo>
                  <a:lnTo>
                    <a:pt x="6457" y="1"/>
                  </a:lnTo>
                  <a:lnTo>
                    <a:pt x="6457" y="1"/>
                  </a:lnTo>
                  <a:close/>
                </a:path>
              </a:pathLst>
            </a:custGeom>
            <a:solidFill>
              <a:srgbClr val="000000"/>
            </a:solidFill>
            <a:ln>
              <a:noFill/>
            </a:ln>
          </p:spPr>
          <p:txBody>
            <a:bodyPr lIns="91425" tIns="91425" rIns="91425" bIns="91425" anchor="ctr" anchorCtr="0">
              <a:noAutofit/>
            </a:bodyPr>
            <a:lstStyle/>
            <a:p>
              <a:endParaRPr/>
            </a:p>
          </p:txBody>
        </p:sp>
        <p:sp>
          <p:nvSpPr>
            <p:cNvPr id="230" name="Shape 230"/>
            <p:cNvSpPr/>
            <p:nvPr/>
          </p:nvSpPr>
          <p:spPr>
            <a:xfrm>
              <a:off x="153825" y="1882975"/>
              <a:ext cx="104700" cy="739925"/>
            </a:xfrm>
            <a:custGeom>
              <a:avLst/>
              <a:gdLst/>
              <a:ahLst/>
              <a:cxnLst/>
              <a:rect l="0" t="0" r="0" b="0"/>
              <a:pathLst>
                <a:path w="4188" h="29597" extrusionOk="0">
                  <a:moveTo>
                    <a:pt x="3229" y="1"/>
                  </a:moveTo>
                  <a:lnTo>
                    <a:pt x="1918" y="3185"/>
                  </a:lnTo>
                  <a:lnTo>
                    <a:pt x="455" y="13520"/>
                  </a:lnTo>
                  <a:lnTo>
                    <a:pt x="1" y="20305"/>
                  </a:lnTo>
                  <a:lnTo>
                    <a:pt x="808" y="26517"/>
                  </a:lnTo>
                  <a:lnTo>
                    <a:pt x="1766" y="29596"/>
                  </a:lnTo>
                  <a:lnTo>
                    <a:pt x="2271" y="26151"/>
                  </a:lnTo>
                  <a:lnTo>
                    <a:pt x="1312" y="20305"/>
                  </a:lnTo>
                  <a:lnTo>
                    <a:pt x="1766" y="13728"/>
                  </a:lnTo>
                  <a:lnTo>
                    <a:pt x="2977" y="6577"/>
                  </a:lnTo>
                  <a:lnTo>
                    <a:pt x="4187" y="627"/>
                  </a:lnTo>
                  <a:lnTo>
                    <a:pt x="3229" y="1"/>
                  </a:lnTo>
                  <a:lnTo>
                    <a:pt x="3229" y="1"/>
                  </a:lnTo>
                  <a:lnTo>
                    <a:pt x="3229" y="1"/>
                  </a:lnTo>
                  <a:close/>
                </a:path>
              </a:pathLst>
            </a:custGeom>
            <a:solidFill>
              <a:srgbClr val="000000"/>
            </a:solidFill>
            <a:ln>
              <a:noFill/>
            </a:ln>
          </p:spPr>
          <p:txBody>
            <a:bodyPr lIns="91425" tIns="91425" rIns="91425" bIns="91425" anchor="ctr" anchorCtr="0">
              <a:noAutofit/>
            </a:bodyPr>
            <a:lstStyle/>
            <a:p>
              <a:endParaRPr/>
            </a:p>
          </p:txBody>
        </p:sp>
        <p:sp>
          <p:nvSpPr>
            <p:cNvPr id="231" name="Shape 231"/>
            <p:cNvSpPr/>
            <p:nvPr/>
          </p:nvSpPr>
          <p:spPr>
            <a:xfrm>
              <a:off x="431250" y="1085675"/>
              <a:ext cx="234600" cy="118775"/>
            </a:xfrm>
            <a:custGeom>
              <a:avLst/>
              <a:gdLst/>
              <a:ahLst/>
              <a:cxnLst/>
              <a:rect l="0" t="0" r="0" b="0"/>
              <a:pathLst>
                <a:path w="9384" h="4751" extrusionOk="0">
                  <a:moveTo>
                    <a:pt x="1565" y="1"/>
                  </a:moveTo>
                  <a:lnTo>
                    <a:pt x="9383" y="3498"/>
                  </a:lnTo>
                  <a:lnTo>
                    <a:pt x="8273" y="4594"/>
                  </a:lnTo>
                  <a:lnTo>
                    <a:pt x="6155" y="4750"/>
                  </a:lnTo>
                  <a:lnTo>
                    <a:pt x="152" y="2976"/>
                  </a:lnTo>
                  <a:lnTo>
                    <a:pt x="1" y="888"/>
                  </a:lnTo>
                  <a:lnTo>
                    <a:pt x="1565" y="1"/>
                  </a:lnTo>
                  <a:lnTo>
                    <a:pt x="1565" y="1"/>
                  </a:lnTo>
                  <a:lnTo>
                    <a:pt x="1565" y="1"/>
                  </a:lnTo>
                  <a:close/>
                </a:path>
              </a:pathLst>
            </a:custGeom>
            <a:solidFill>
              <a:srgbClr val="000000"/>
            </a:solidFill>
            <a:ln>
              <a:noFill/>
            </a:ln>
          </p:spPr>
          <p:txBody>
            <a:bodyPr lIns="91425" tIns="91425" rIns="91425" bIns="91425" anchor="ctr" anchorCtr="0">
              <a:noAutofit/>
            </a:bodyPr>
            <a:lstStyle/>
            <a:p>
              <a:endParaRPr/>
            </a:p>
          </p:txBody>
        </p:sp>
        <p:sp>
          <p:nvSpPr>
            <p:cNvPr id="232" name="Shape 232"/>
            <p:cNvSpPr/>
            <p:nvPr/>
          </p:nvSpPr>
          <p:spPr>
            <a:xfrm>
              <a:off x="524575" y="1511075"/>
              <a:ext cx="230800" cy="83550"/>
            </a:xfrm>
            <a:custGeom>
              <a:avLst/>
              <a:gdLst/>
              <a:ahLst/>
              <a:cxnLst/>
              <a:rect l="0" t="0" r="0" b="0"/>
              <a:pathLst>
                <a:path w="9232" h="3342" extrusionOk="0">
                  <a:moveTo>
                    <a:pt x="1" y="2089"/>
                  </a:moveTo>
                  <a:lnTo>
                    <a:pt x="707" y="470"/>
                  </a:lnTo>
                  <a:lnTo>
                    <a:pt x="7415" y="1"/>
                  </a:lnTo>
                  <a:lnTo>
                    <a:pt x="9231" y="470"/>
                  </a:lnTo>
                  <a:lnTo>
                    <a:pt x="7163" y="2089"/>
                  </a:lnTo>
                  <a:lnTo>
                    <a:pt x="3128" y="3237"/>
                  </a:lnTo>
                  <a:lnTo>
                    <a:pt x="505" y="3341"/>
                  </a:lnTo>
                  <a:lnTo>
                    <a:pt x="1" y="2089"/>
                  </a:lnTo>
                  <a:lnTo>
                    <a:pt x="1" y="2089"/>
                  </a:lnTo>
                  <a:lnTo>
                    <a:pt x="1" y="2089"/>
                  </a:lnTo>
                  <a:close/>
                </a:path>
              </a:pathLst>
            </a:custGeom>
            <a:solidFill>
              <a:srgbClr val="000000"/>
            </a:solidFill>
            <a:ln>
              <a:noFill/>
            </a:ln>
          </p:spPr>
          <p:txBody>
            <a:bodyPr lIns="91425" tIns="91425" rIns="91425" bIns="91425" anchor="ctr" anchorCtr="0">
              <a:noAutofit/>
            </a:bodyPr>
            <a:lstStyle/>
            <a:p>
              <a:endParaRPr/>
            </a:p>
          </p:txBody>
        </p:sp>
        <p:sp>
          <p:nvSpPr>
            <p:cNvPr id="233" name="Shape 233"/>
            <p:cNvSpPr/>
            <p:nvPr/>
          </p:nvSpPr>
          <p:spPr>
            <a:xfrm>
              <a:off x="683475" y="664200"/>
              <a:ext cx="176575" cy="193150"/>
            </a:xfrm>
            <a:custGeom>
              <a:avLst/>
              <a:gdLst/>
              <a:ahLst/>
              <a:cxnLst/>
              <a:rect l="0" t="0" r="0" b="0"/>
              <a:pathLst>
                <a:path w="7063" h="7726" extrusionOk="0">
                  <a:moveTo>
                    <a:pt x="2371" y="887"/>
                  </a:moveTo>
                  <a:lnTo>
                    <a:pt x="2976" y="1984"/>
                  </a:lnTo>
                  <a:lnTo>
                    <a:pt x="6356" y="5585"/>
                  </a:lnTo>
                  <a:lnTo>
                    <a:pt x="7062" y="7569"/>
                  </a:lnTo>
                  <a:lnTo>
                    <a:pt x="5347" y="7725"/>
                  </a:lnTo>
                  <a:lnTo>
                    <a:pt x="3582" y="6368"/>
                  </a:lnTo>
                  <a:lnTo>
                    <a:pt x="0" y="3132"/>
                  </a:lnTo>
                  <a:lnTo>
                    <a:pt x="0" y="1357"/>
                  </a:lnTo>
                  <a:lnTo>
                    <a:pt x="807" y="0"/>
                  </a:lnTo>
                  <a:lnTo>
                    <a:pt x="2371" y="887"/>
                  </a:lnTo>
                  <a:lnTo>
                    <a:pt x="2371" y="887"/>
                  </a:lnTo>
                  <a:lnTo>
                    <a:pt x="2371" y="887"/>
                  </a:lnTo>
                  <a:close/>
                </a:path>
              </a:pathLst>
            </a:custGeom>
            <a:solidFill>
              <a:srgbClr val="000000"/>
            </a:solidFill>
            <a:ln>
              <a:noFill/>
            </a:ln>
          </p:spPr>
          <p:txBody>
            <a:bodyPr lIns="91425" tIns="91425" rIns="91425" bIns="91425" anchor="ctr" anchorCtr="0">
              <a:noAutofit/>
            </a:bodyPr>
            <a:lstStyle/>
            <a:p>
              <a:endParaRPr/>
            </a:p>
          </p:txBody>
        </p:sp>
      </p:gr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Shape 239"/>
          <p:cNvSpPr txBox="1">
            <a:spLocks noGrp="1"/>
          </p:cNvSpPr>
          <p:nvPr>
            <p:ph type="title"/>
          </p:nvPr>
        </p:nvSpPr>
        <p:spPr>
          <a:xfrm>
            <a:off x="1219200" y="419100"/>
            <a:ext cx="77724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t>Social Cognitive view of reinforcement and punishment</a:t>
            </a:r>
          </a:p>
        </p:txBody>
      </p:sp>
      <p:sp>
        <p:nvSpPr>
          <p:cNvPr id="240" name="Shape 240"/>
          <p:cNvSpPr txBox="1">
            <a:spLocks noGrp="1"/>
          </p:cNvSpPr>
          <p:nvPr>
            <p:ph type="body" idx="1"/>
          </p:nvPr>
        </p:nvSpPr>
        <p:spPr>
          <a:xfrm>
            <a:off x="1111525" y="1905000"/>
            <a:ext cx="7727700" cy="4348499"/>
          </a:xfrm>
          <a:prstGeom prst="rect">
            <a:avLst/>
          </a:prstGeom>
          <a:noFill/>
          <a:ln>
            <a:noFill/>
          </a:ln>
        </p:spPr>
        <p:txBody>
          <a:bodyPr lIns="91425" tIns="45700" rIns="91425" bIns="45700" anchor="t" anchorCtr="0">
            <a:noAutofit/>
          </a:bodyPr>
          <a:lstStyle/>
          <a:p>
            <a:pPr marL="457200" marR="0" lvl="0" indent="-381000" algn="l" rtl="0">
              <a:spcBef>
                <a:spcPts val="360"/>
              </a:spcBef>
              <a:spcAft>
                <a:spcPts val="0"/>
              </a:spcAft>
              <a:buClr>
                <a:schemeClr val="lt1"/>
              </a:buClr>
              <a:buSzPct val="100000"/>
              <a:buFont typeface="Impact"/>
              <a:buChar char="●"/>
            </a:pPr>
            <a:r>
              <a:rPr lang="en-US" sz="2400">
                <a:latin typeface="Times New Roman"/>
                <a:ea typeface="Times New Roman"/>
                <a:cs typeface="Times New Roman"/>
                <a:sym typeface="Times New Roman"/>
              </a:rPr>
              <a:t>People </a:t>
            </a:r>
            <a:r>
              <a:rPr lang="en-US" sz="2400" b="1">
                <a:latin typeface="Times New Roman"/>
                <a:ea typeface="Times New Roman"/>
                <a:cs typeface="Times New Roman"/>
                <a:sym typeface="Times New Roman"/>
              </a:rPr>
              <a:t>form expectations</a:t>
            </a:r>
            <a:r>
              <a:rPr lang="en-US" sz="2400">
                <a:latin typeface="Times New Roman"/>
                <a:ea typeface="Times New Roman"/>
                <a:cs typeface="Times New Roman"/>
                <a:sym typeface="Times New Roman"/>
              </a:rPr>
              <a:t> about possible consequences of a response based on how current responses are reinforced or punished.</a:t>
            </a:r>
          </a:p>
          <a:p>
            <a:pPr marL="457200" marR="0" lvl="0" indent="-381000" algn="l" rtl="0">
              <a:spcBef>
                <a:spcPts val="360"/>
              </a:spcBef>
              <a:spcAft>
                <a:spcPts val="0"/>
              </a:spcAft>
              <a:buClr>
                <a:schemeClr val="accent1"/>
              </a:buClr>
              <a:buSzPct val="100000"/>
              <a:buFont typeface="Times New Roman"/>
              <a:buChar char="●"/>
            </a:pPr>
            <a:r>
              <a:rPr lang="en-US" sz="2400">
                <a:latin typeface="Times New Roman"/>
                <a:ea typeface="Times New Roman"/>
                <a:cs typeface="Times New Roman"/>
                <a:sym typeface="Times New Roman"/>
              </a:rPr>
              <a:t>Learners often base </a:t>
            </a:r>
            <a:r>
              <a:rPr lang="en-US" sz="2400" b="1">
                <a:latin typeface="Times New Roman"/>
                <a:ea typeface="Times New Roman"/>
                <a:cs typeface="Times New Roman"/>
                <a:sym typeface="Times New Roman"/>
              </a:rPr>
              <a:t>outcome expectations </a:t>
            </a:r>
            <a:r>
              <a:rPr lang="en-US" sz="2400">
                <a:latin typeface="Times New Roman"/>
                <a:ea typeface="Times New Roman"/>
                <a:cs typeface="Times New Roman"/>
                <a:sym typeface="Times New Roman"/>
              </a:rPr>
              <a:t>on existing patterns of reinforcement, non-reinforcement and punishment. </a:t>
            </a:r>
          </a:p>
          <a:p>
            <a:endParaRPr lang="en-US" sz="2400">
              <a:latin typeface="Times New Roman"/>
              <a:ea typeface="Times New Roman"/>
              <a:cs typeface="Times New Roman"/>
              <a:sym typeface="Times New Roman"/>
            </a:endParaRPr>
          </a:p>
        </p:txBody>
      </p:sp>
      <p:sp>
        <p:nvSpPr>
          <p:cNvPr id="241" name="Shape 241"/>
          <p:cNvSpPr/>
          <p:nvPr/>
        </p:nvSpPr>
        <p:spPr>
          <a:xfrm>
            <a:off x="2220562" y="4247450"/>
            <a:ext cx="5034174" cy="1941450"/>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xfrm>
            <a:off x="1320250" y="304800"/>
            <a:ext cx="7109400" cy="12954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b="1" i="0" u="none" strike="noStrike" cap="small" baseline="0">
                <a:solidFill>
                  <a:schemeClr val="lt2"/>
                </a:solidFill>
                <a:latin typeface="Impact"/>
                <a:ea typeface="Impact"/>
                <a:cs typeface="Impact"/>
                <a:sym typeface="Impact"/>
              </a:rPr>
              <a:t>  </a:t>
            </a:r>
            <a:r>
              <a:rPr lang="en-US" sz="3600"/>
              <a:t>Nonoccurrence of expected consequences</a:t>
            </a:r>
          </a:p>
        </p:txBody>
      </p:sp>
      <p:sp>
        <p:nvSpPr>
          <p:cNvPr id="257" name="Shape 257"/>
          <p:cNvSpPr/>
          <p:nvPr/>
        </p:nvSpPr>
        <p:spPr>
          <a:xfrm>
            <a:off x="2971800" y="1905000"/>
            <a:ext cx="3276600" cy="838199"/>
          </a:xfrm>
          <a:prstGeom prst="rect">
            <a:avLst/>
          </a:prstGeom>
          <a:noFill/>
          <a:ln>
            <a:noFill/>
          </a:ln>
        </p:spPr>
        <p:txBody>
          <a:bodyPr lIns="91425" tIns="45700" rIns="91425" bIns="45700" anchor="ctr" anchorCtr="0">
            <a:noAutofit/>
          </a:bodyPr>
          <a:lstStyle/>
          <a:p>
            <a:endParaRPr/>
          </a:p>
        </p:txBody>
      </p:sp>
      <p:sp>
        <p:nvSpPr>
          <p:cNvPr id="258" name="Shape 258"/>
          <p:cNvSpPr txBox="1"/>
          <p:nvPr/>
        </p:nvSpPr>
        <p:spPr>
          <a:xfrm>
            <a:off x="1267225" y="2385400"/>
            <a:ext cx="7109400" cy="4139699"/>
          </a:xfrm>
          <a:prstGeom prst="rect">
            <a:avLst/>
          </a:prstGeom>
        </p:spPr>
        <p:txBody>
          <a:bodyPr lIns="91425" tIns="91425" rIns="91425" bIns="91425" anchor="t" anchorCtr="0">
            <a:noAutofit/>
          </a:bodyPr>
          <a:lstStyle/>
          <a:p>
            <a:pPr marL="457200" lvl="0" indent="-381000" rtl="0">
              <a:buClr>
                <a:srgbClr val="000000"/>
              </a:buClr>
              <a:buSzPct val="100000"/>
              <a:buFont typeface="Arial"/>
              <a:buChar char="●"/>
            </a:pPr>
            <a:r>
              <a:rPr lang="en-US" sz="2400"/>
              <a:t>When expected rewards don’t happen, we perceive them as </a:t>
            </a:r>
            <a:r>
              <a:rPr lang="en-US" sz="2400" b="1"/>
              <a:t>punishment</a:t>
            </a:r>
            <a:r>
              <a:rPr lang="en-US" sz="2400"/>
              <a:t>.</a:t>
            </a:r>
          </a:p>
          <a:p>
            <a:pPr marL="457200" lvl="0" indent="-381000" rtl="0">
              <a:buClr>
                <a:srgbClr val="000000"/>
              </a:buClr>
              <a:buSzPct val="100000"/>
              <a:buFont typeface="Arial"/>
              <a:buChar char="●"/>
            </a:pPr>
            <a:r>
              <a:rPr lang="en-US" sz="2400"/>
              <a:t>If an expected punishment doesn’t happen, people often </a:t>
            </a:r>
            <a:r>
              <a:rPr lang="en-US" sz="2400" b="1"/>
              <a:t>feel reinforced</a:t>
            </a:r>
            <a:r>
              <a:rPr lang="en-US" sz="2400"/>
              <a:t> for the behavior</a:t>
            </a:r>
          </a:p>
          <a:p>
            <a:pPr marL="457200" lvl="0" indent="-381000" rtl="0">
              <a:buClr>
                <a:srgbClr val="000000"/>
              </a:buClr>
              <a:buSzPct val="100000"/>
              <a:buFont typeface="Arial"/>
              <a:buChar char="●"/>
            </a:pPr>
            <a:r>
              <a:rPr lang="en-US" sz="2400"/>
              <a:t>It increases the chances of the rule being broken again.</a:t>
            </a:r>
          </a:p>
          <a:p>
            <a:pPr marL="457200" lvl="0" indent="-381000">
              <a:buClr>
                <a:srgbClr val="000000"/>
              </a:buClr>
              <a:buSzPct val="100000"/>
              <a:buFont typeface="Arial"/>
              <a:buChar char="●"/>
            </a:pPr>
            <a:r>
              <a:rPr lang="en-US" sz="2400"/>
              <a:t>Teachers must follow through on promised consequences.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1071550" y="309374"/>
            <a:ext cx="7772400" cy="11715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800"/>
              <a:t>Expectations:</a:t>
            </a:r>
          </a:p>
        </p:txBody>
      </p:sp>
      <p:sp>
        <p:nvSpPr>
          <p:cNvPr id="249" name="Shape 249"/>
          <p:cNvSpPr>
            <a:spLocks noGrp="1"/>
          </p:cNvSpPr>
          <p:nvPr>
            <p:ph idx="1"/>
          </p:nvPr>
        </p:nvSpPr>
        <p:spPr>
          <a:xfrm>
            <a:off x="1199500" y="2136925"/>
            <a:ext cx="7644299" cy="3736799"/>
          </a:xfrm>
          <a:prstGeom prst="rect">
            <a:avLst/>
          </a:prstGeom>
          <a:noFill/>
          <a:ln>
            <a:noFill/>
          </a:ln>
        </p:spPr>
        <p:txBody>
          <a:bodyPr lIns="91425" tIns="45700" rIns="91425" bIns="45700" anchor="t" anchorCtr="0">
            <a:noAutofit/>
          </a:bodyPr>
          <a:lstStyle/>
          <a:p>
            <a:pPr marL="457200" marR="0" lvl="0" indent="-381000" algn="l" rtl="0">
              <a:buClr>
                <a:schemeClr val="lt1"/>
              </a:buClr>
              <a:buSzPct val="100000"/>
              <a:buFont typeface="Times New Roman"/>
              <a:buChar char="●"/>
            </a:pPr>
            <a:r>
              <a:rPr lang="en-US" sz="2400" dirty="0">
                <a:solidFill>
                  <a:schemeClr val="lt1"/>
                </a:solidFill>
                <a:latin typeface="Times New Roman"/>
                <a:ea typeface="Times New Roman"/>
                <a:cs typeface="Times New Roman"/>
                <a:sym typeface="Times New Roman"/>
              </a:rPr>
              <a:t>are influenced by observations of </a:t>
            </a:r>
            <a:br>
              <a:rPr lang="en-US" sz="2400" dirty="0">
                <a:solidFill>
                  <a:schemeClr val="lt1"/>
                </a:solidFill>
                <a:latin typeface="Times New Roman"/>
                <a:ea typeface="Times New Roman"/>
                <a:cs typeface="Times New Roman"/>
                <a:sym typeface="Times New Roman"/>
              </a:rPr>
            </a:br>
            <a:r>
              <a:rPr lang="en-US" sz="2400" dirty="0">
                <a:solidFill>
                  <a:schemeClr val="lt1"/>
                </a:solidFill>
                <a:latin typeface="Times New Roman"/>
                <a:ea typeface="Times New Roman"/>
                <a:cs typeface="Times New Roman"/>
                <a:sym typeface="Times New Roman"/>
              </a:rPr>
              <a:t>consequences other people </a:t>
            </a:r>
            <a:r>
              <a:rPr lang="en-US" sz="2400" dirty="0" smtClean="0">
                <a:solidFill>
                  <a:schemeClr val="lt1"/>
                </a:solidFill>
                <a:latin typeface="Times New Roman"/>
                <a:ea typeface="Times New Roman"/>
                <a:cs typeface="Times New Roman"/>
                <a:sym typeface="Times New Roman"/>
              </a:rPr>
              <a:t>receive</a:t>
            </a:r>
          </a:p>
          <a:p>
            <a:pPr marL="457200" marR="0" lvl="0" indent="-381000" algn="l" rtl="0">
              <a:buClr>
                <a:schemeClr val="lt1"/>
              </a:buClr>
              <a:buSzPct val="100000"/>
              <a:buFont typeface="Times New Roman"/>
              <a:buChar char="●"/>
            </a:pPr>
            <a:r>
              <a:rPr lang="en-US" sz="2400" dirty="0" smtClean="0">
                <a:solidFill>
                  <a:schemeClr val="lt1"/>
                </a:solidFill>
                <a:latin typeface="Times New Roman"/>
                <a:ea typeface="Times New Roman"/>
                <a:cs typeface="Times New Roman"/>
                <a:sym typeface="Times New Roman"/>
              </a:rPr>
              <a:t>.</a:t>
            </a:r>
            <a:r>
              <a:rPr lang="en-US" sz="2400" b="1" u="sng" dirty="0">
                <a:solidFill>
                  <a:schemeClr val="lt1"/>
                </a:solidFill>
                <a:latin typeface="Times New Roman"/>
                <a:ea typeface="Times New Roman"/>
                <a:cs typeface="Times New Roman"/>
                <a:sym typeface="Times New Roman"/>
              </a:rPr>
              <a:t>Vicarious Experiences. </a:t>
            </a:r>
          </a:p>
          <a:p>
            <a:pPr marL="457200" marR="0" lvl="0" indent="-381000" algn="l" rtl="0">
              <a:buClr>
                <a:schemeClr val="lt1"/>
              </a:buClr>
              <a:buSzPct val="100000"/>
              <a:buFont typeface="Times New Roman"/>
              <a:buChar char="●"/>
            </a:pPr>
            <a:r>
              <a:rPr lang="en-US" sz="2400" b="1" dirty="0">
                <a:solidFill>
                  <a:schemeClr val="lt1"/>
                </a:solidFill>
                <a:latin typeface="Times New Roman"/>
                <a:ea typeface="Times New Roman"/>
                <a:cs typeface="Times New Roman"/>
                <a:sym typeface="Times New Roman"/>
              </a:rPr>
              <a:t>Vicarious </a:t>
            </a:r>
            <a:r>
              <a:rPr lang="en-US" sz="2400" b="1" dirty="0">
                <a:latin typeface="Times New Roman"/>
                <a:ea typeface="Times New Roman"/>
                <a:cs typeface="Times New Roman"/>
                <a:sym typeface="Times New Roman"/>
              </a:rPr>
              <a:t>R</a:t>
            </a:r>
            <a:r>
              <a:rPr lang="en-US" sz="2400" b="1" dirty="0" smtClean="0">
                <a:solidFill>
                  <a:schemeClr val="lt1"/>
                </a:solidFill>
                <a:latin typeface="Times New Roman"/>
                <a:ea typeface="Times New Roman"/>
                <a:cs typeface="Times New Roman"/>
                <a:sym typeface="Times New Roman"/>
              </a:rPr>
              <a:t>einforcement</a:t>
            </a:r>
            <a:r>
              <a:rPr lang="en-US" sz="2400" dirty="0" smtClean="0">
                <a:solidFill>
                  <a:schemeClr val="lt1"/>
                </a:solidFill>
                <a:latin typeface="Times New Roman"/>
                <a:ea typeface="Times New Roman"/>
                <a:cs typeface="Times New Roman"/>
                <a:sym typeface="Times New Roman"/>
              </a:rPr>
              <a:t>: When </a:t>
            </a:r>
            <a:r>
              <a:rPr lang="en-US" sz="2400" dirty="0">
                <a:solidFill>
                  <a:schemeClr val="lt1"/>
                </a:solidFill>
                <a:latin typeface="Times New Roman"/>
                <a:ea typeface="Times New Roman"/>
                <a:cs typeface="Times New Roman"/>
                <a:sym typeface="Times New Roman"/>
              </a:rPr>
              <a:t>we observe someone else being reinforced for a behavior.</a:t>
            </a:r>
          </a:p>
          <a:p>
            <a:pPr marL="457200" marR="0" lvl="0" indent="-381000" algn="l" rtl="0">
              <a:buClr>
                <a:schemeClr val="lt1"/>
              </a:buClr>
              <a:buSzPct val="100000"/>
              <a:buFont typeface="Times New Roman"/>
              <a:buChar char="●"/>
            </a:pPr>
            <a:r>
              <a:rPr lang="en-US" sz="2400" b="1" dirty="0">
                <a:solidFill>
                  <a:schemeClr val="lt1"/>
                </a:solidFill>
                <a:latin typeface="Times New Roman"/>
                <a:ea typeface="Times New Roman"/>
                <a:cs typeface="Times New Roman"/>
                <a:sym typeface="Times New Roman"/>
              </a:rPr>
              <a:t>Vicarious punishment:</a:t>
            </a:r>
            <a:r>
              <a:rPr lang="en-US" sz="2400" dirty="0">
                <a:solidFill>
                  <a:schemeClr val="lt1"/>
                </a:solidFill>
                <a:latin typeface="Times New Roman"/>
                <a:ea typeface="Times New Roman"/>
                <a:cs typeface="Times New Roman"/>
                <a:sym typeface="Times New Roman"/>
              </a:rPr>
              <a:t> When we observe someone else being punished for a behavior. </a:t>
            </a:r>
          </a:p>
        </p:txBody>
      </p:sp>
      <p:sp>
        <p:nvSpPr>
          <p:cNvPr id="250" name="Shape 250"/>
          <p:cNvSpPr/>
          <p:nvPr/>
        </p:nvSpPr>
        <p:spPr>
          <a:xfrm>
            <a:off x="6233900" y="180775"/>
            <a:ext cx="2197375" cy="3062475"/>
          </a:xfrm>
          <a:prstGeom prst="rect">
            <a:avLst/>
          </a:prstGeom>
          <a:blipFill>
            <a:blip r:embed="rId3"/>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Shape 264"/>
          <p:cNvSpPr txBox="1">
            <a:spLocks noGrp="1"/>
          </p:cNvSpPr>
          <p:nvPr>
            <p:ph type="title"/>
          </p:nvPr>
        </p:nvSpPr>
        <p:spPr>
          <a:xfrm>
            <a:off x="838200" y="304800"/>
            <a:ext cx="7315200" cy="1143000"/>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b="1" i="0" u="none" strike="noStrike" cap="small" baseline="0">
                <a:solidFill>
                  <a:schemeClr val="lt2"/>
                </a:solidFill>
                <a:latin typeface="Impact"/>
                <a:ea typeface="Impact"/>
                <a:cs typeface="Impact"/>
                <a:sym typeface="Impact"/>
              </a:rPr>
              <a:t>  </a:t>
            </a:r>
            <a:r>
              <a:rPr lang="en-US" sz="4400"/>
              <a:t>Modeling</a:t>
            </a:r>
          </a:p>
        </p:txBody>
      </p:sp>
      <p:sp>
        <p:nvSpPr>
          <p:cNvPr id="265" name="Shape 265"/>
          <p:cNvSpPr/>
          <p:nvPr/>
        </p:nvSpPr>
        <p:spPr>
          <a:xfrm>
            <a:off x="1371600" y="1981200"/>
            <a:ext cx="3276600" cy="461399"/>
          </a:xfrm>
          <a:prstGeom prst="rect">
            <a:avLst/>
          </a:prstGeom>
          <a:noFill/>
          <a:ln>
            <a:noFill/>
          </a:ln>
        </p:spPr>
        <p:txBody>
          <a:bodyPr lIns="91425" tIns="45700" rIns="91425" bIns="45700" anchor="ctr" anchorCtr="0">
            <a:noAutofit/>
          </a:bodyPr>
          <a:lstStyle/>
          <a:p>
            <a:endParaRPr/>
          </a:p>
        </p:txBody>
      </p:sp>
      <p:sp>
        <p:nvSpPr>
          <p:cNvPr id="266" name="Shape 266"/>
          <p:cNvSpPr/>
          <p:nvPr/>
        </p:nvSpPr>
        <p:spPr>
          <a:xfrm>
            <a:off x="1371600" y="2339550"/>
            <a:ext cx="6834300" cy="4137599"/>
          </a:xfrm>
          <a:prstGeom prst="rect">
            <a:avLst/>
          </a:prstGeom>
          <a:noFill/>
          <a:ln>
            <a:noFill/>
          </a:ln>
        </p:spPr>
        <p:txBody>
          <a:bodyPr lIns="91425" tIns="45700" rIns="91425" bIns="45700" anchor="ctr" anchorCtr="0">
            <a:noAutofit/>
          </a:bodyPr>
          <a:lstStyle/>
          <a:p>
            <a:pPr lvl="0" rtl="0">
              <a:lnSpc>
                <a:spcPct val="115000"/>
              </a:lnSpc>
              <a:buClr>
                <a:srgbClr val="000000"/>
              </a:buClr>
              <a:buSzPct val="45833"/>
              <a:buFont typeface="Arial"/>
              <a:buNone/>
            </a:pPr>
            <a:r>
              <a:rPr lang="en-US" sz="2400" dirty="0">
                <a:solidFill>
                  <a:srgbClr val="2181B7"/>
                </a:solidFill>
              </a:rPr>
              <a:t>-Humans are born to imitate</a:t>
            </a:r>
          </a:p>
          <a:p>
            <a:pPr lvl="0" rtl="0">
              <a:lnSpc>
                <a:spcPct val="115000"/>
              </a:lnSpc>
              <a:buClr>
                <a:srgbClr val="000000"/>
              </a:buClr>
              <a:buSzPct val="45833"/>
              <a:buFont typeface="Arial"/>
              <a:buNone/>
            </a:pPr>
            <a:r>
              <a:rPr lang="en-US" sz="2400" dirty="0">
                <a:solidFill>
                  <a:srgbClr val="2181B7"/>
                </a:solidFill>
              </a:rPr>
              <a:t>-Starts in infancy</a:t>
            </a:r>
          </a:p>
          <a:p>
            <a:pPr lvl="0" rtl="0">
              <a:lnSpc>
                <a:spcPct val="115000"/>
              </a:lnSpc>
              <a:buClr>
                <a:srgbClr val="000000"/>
              </a:buClr>
              <a:buSzPct val="45833"/>
              <a:buFont typeface="Arial"/>
              <a:buNone/>
            </a:pPr>
            <a:r>
              <a:rPr lang="en-US" sz="2400" dirty="0">
                <a:solidFill>
                  <a:srgbClr val="2181B7"/>
                </a:solidFill>
              </a:rPr>
              <a:t>-Mirror neurons in the brain become active when learners either  observe others engaging in a behavior or when learners engage in that behavior themselves</a:t>
            </a:r>
          </a:p>
          <a:p>
            <a:endParaRPr lang="en-US" sz="2400" dirty="0">
              <a:solidFill>
                <a:srgbClr val="2181B7"/>
              </a:solidFill>
            </a:endParaRPr>
          </a:p>
          <a:p>
            <a:pPr lvl="0" rtl="0">
              <a:lnSpc>
                <a:spcPct val="115000"/>
              </a:lnSpc>
              <a:buClr>
                <a:srgbClr val="000000"/>
              </a:buClr>
              <a:buSzPct val="45833"/>
              <a:buFont typeface="Arial"/>
              <a:buNone/>
            </a:pPr>
            <a:r>
              <a:rPr lang="en-US" sz="2400" dirty="0">
                <a:solidFill>
                  <a:srgbClr val="2181B7"/>
                </a:solidFill>
              </a:rPr>
              <a:t>-Our brains are prewired to </a:t>
            </a:r>
            <a:r>
              <a:rPr lang="en-US" sz="2400" dirty="0" smtClean="0">
                <a:solidFill>
                  <a:srgbClr val="2181B7"/>
                </a:solidFill>
              </a:rPr>
              <a:t>make </a:t>
            </a:r>
            <a:r>
              <a:rPr lang="en-US" sz="2400" dirty="0">
                <a:solidFill>
                  <a:srgbClr val="2181B7"/>
                </a:solidFill>
              </a:rPr>
              <a:t>connections between observing and doing</a:t>
            </a:r>
          </a:p>
          <a:p>
            <a:pPr lvl="0" rtl="0">
              <a:lnSpc>
                <a:spcPct val="115000"/>
              </a:lnSpc>
              <a:buClr>
                <a:srgbClr val="000000"/>
              </a:buClr>
              <a:buSzPct val="45833"/>
              <a:buFont typeface="Arial"/>
              <a:buNone/>
            </a:pPr>
            <a:r>
              <a:rPr lang="en-US" sz="2400" dirty="0">
                <a:solidFill>
                  <a:srgbClr val="2181B7"/>
                </a:solidFill>
              </a:rPr>
              <a:t>-This </a:t>
            </a:r>
            <a:r>
              <a:rPr lang="en-US" sz="2400" dirty="0" smtClean="0">
                <a:solidFill>
                  <a:srgbClr val="2181B7"/>
                </a:solidFill>
              </a:rPr>
              <a:t>enhances </a:t>
            </a:r>
            <a:r>
              <a:rPr lang="en-US" sz="2400" dirty="0">
                <a:solidFill>
                  <a:srgbClr val="2181B7"/>
                </a:solidFill>
              </a:rPr>
              <a:t>our ability to learn new skills from the social and cultural surroundings</a:t>
            </a:r>
          </a:p>
          <a:p>
            <a:endParaRPr lang="en-US" sz="2400" dirty="0">
              <a:solidFill>
                <a:srgbClr val="2181B7"/>
              </a:solidFill>
            </a:endParaRP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title"/>
          </p:nvPr>
        </p:nvSpPr>
        <p:spPr>
          <a:xfrm>
            <a:off x="838200" y="372100"/>
            <a:ext cx="7315200" cy="1342499"/>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chemeClr val="lt2"/>
              </a:buClr>
              <a:buSzPct val="25000"/>
              <a:buFont typeface="Impact"/>
              <a:buNone/>
            </a:pPr>
            <a:r>
              <a:rPr lang="en-US" sz="4400"/>
              <a:t>3 types of Social Learning</a:t>
            </a:r>
            <a:r>
              <a:rPr lang="en-US" sz="1100" b="0" cap="none">
                <a:solidFill>
                  <a:srgbClr val="000000"/>
                </a:solidFill>
                <a:latin typeface="Arial"/>
                <a:ea typeface="Arial"/>
                <a:cs typeface="Arial"/>
                <a:sym typeface="Arial"/>
              </a:rPr>
              <a:t> </a:t>
            </a:r>
          </a:p>
        </p:txBody>
      </p:sp>
      <p:sp>
        <p:nvSpPr>
          <p:cNvPr id="273" name="Shape 273"/>
          <p:cNvSpPr txBox="1">
            <a:spLocks noGrp="1"/>
          </p:cNvSpPr>
          <p:nvPr>
            <p:ph type="body" idx="1"/>
          </p:nvPr>
        </p:nvSpPr>
        <p:spPr>
          <a:xfrm>
            <a:off x="1143000" y="1828800"/>
            <a:ext cx="8001000" cy="4572000"/>
          </a:xfrm>
          <a:prstGeom prst="rect">
            <a:avLst/>
          </a:prstGeom>
          <a:noFill/>
          <a:ln>
            <a:noFill/>
          </a:ln>
        </p:spPr>
        <p:txBody>
          <a:bodyPr lIns="91425" tIns="45700" rIns="91425" bIns="45700" anchor="t" anchorCtr="0">
            <a:noAutofit/>
          </a:bodyPr>
          <a:lstStyle/>
          <a:p>
            <a:pPr marL="0" marR="0" lvl="0" indent="0" algn="l" rtl="0">
              <a:spcBef>
                <a:spcPts val="360"/>
              </a:spcBef>
              <a:spcAft>
                <a:spcPts val="0"/>
              </a:spcAft>
              <a:buClr>
                <a:schemeClr val="accent1"/>
              </a:buClr>
              <a:buSzPct val="25000"/>
              <a:buFont typeface="Impact"/>
              <a:buNone/>
            </a:pPr>
            <a:r>
              <a:rPr lang="en-US" b="1" u="sng" dirty="0">
                <a:latin typeface="Times New Roman"/>
                <a:ea typeface="Times New Roman"/>
                <a:cs typeface="Times New Roman"/>
                <a:sym typeface="Times New Roman"/>
              </a:rPr>
              <a:t/>
            </a:r>
            <a:br>
              <a:rPr lang="en-US" b="1" u="sng" dirty="0">
                <a:latin typeface="Times New Roman"/>
                <a:ea typeface="Times New Roman"/>
                <a:cs typeface="Times New Roman"/>
                <a:sym typeface="Times New Roman"/>
              </a:rPr>
            </a:br>
            <a:r>
              <a:rPr lang="en-US" b="1" u="sng" dirty="0">
                <a:latin typeface="Times New Roman"/>
                <a:ea typeface="Times New Roman"/>
                <a:cs typeface="Times New Roman"/>
                <a:sym typeface="Times New Roman"/>
              </a:rPr>
              <a:t/>
            </a:r>
            <a:br>
              <a:rPr lang="en-US" b="1" u="sng" dirty="0">
                <a:latin typeface="Times New Roman"/>
                <a:ea typeface="Times New Roman"/>
                <a:cs typeface="Times New Roman"/>
                <a:sym typeface="Times New Roman"/>
              </a:rPr>
            </a:br>
            <a:r>
              <a:rPr lang="en-US" b="1" u="sng" dirty="0">
                <a:latin typeface="Times New Roman"/>
                <a:ea typeface="Times New Roman"/>
                <a:cs typeface="Times New Roman"/>
                <a:sym typeface="Times New Roman"/>
              </a:rPr>
              <a:t>Live</a:t>
            </a:r>
            <a:r>
              <a:rPr lang="en-US" dirty="0">
                <a:latin typeface="Times New Roman"/>
                <a:ea typeface="Times New Roman"/>
                <a:cs typeface="Times New Roman"/>
                <a:sym typeface="Times New Roman"/>
              </a:rPr>
              <a:t>: real people we actually watch doing </a:t>
            </a:r>
            <a:br>
              <a:rPr lang="en-US" dirty="0">
                <a:latin typeface="Times New Roman"/>
                <a:ea typeface="Times New Roman"/>
                <a:cs typeface="Times New Roman"/>
                <a:sym typeface="Times New Roman"/>
              </a:rPr>
            </a:br>
            <a:r>
              <a:rPr lang="en-US" dirty="0">
                <a:latin typeface="Times New Roman"/>
                <a:ea typeface="Times New Roman"/>
                <a:cs typeface="Times New Roman"/>
                <a:sym typeface="Times New Roman"/>
              </a:rPr>
              <a:t>something</a:t>
            </a:r>
            <a:r>
              <a:rPr lang="en-US" dirty="0" smtClean="0">
                <a:latin typeface="Times New Roman"/>
                <a:ea typeface="Times New Roman"/>
                <a:cs typeface="Times New Roman"/>
                <a:sym typeface="Times New Roman"/>
              </a:rPr>
              <a:t>.</a:t>
            </a:r>
          </a:p>
          <a:p>
            <a:pPr marL="0" marR="0" lvl="0" indent="0" algn="l" rtl="0">
              <a:spcBef>
                <a:spcPts val="360"/>
              </a:spcBef>
              <a:spcAft>
                <a:spcPts val="0"/>
              </a:spcAft>
              <a:buClr>
                <a:schemeClr val="accent1"/>
              </a:buClr>
              <a:buSzPct val="25000"/>
              <a:buFont typeface="Impact"/>
              <a:buNone/>
            </a:pPr>
            <a:endParaRPr lang="en-US" dirty="0" smtClean="0">
              <a:latin typeface="Times New Roman"/>
              <a:ea typeface="Times New Roman"/>
              <a:cs typeface="Times New Roman"/>
              <a:sym typeface="Times New Roman"/>
            </a:endParaRPr>
          </a:p>
          <a:p>
            <a:pPr marL="0" marR="0" lvl="0" indent="0" algn="l" rtl="0">
              <a:spcBef>
                <a:spcPts val="360"/>
              </a:spcBef>
              <a:spcAft>
                <a:spcPts val="0"/>
              </a:spcAft>
              <a:buClr>
                <a:schemeClr val="accent1"/>
              </a:buClr>
              <a:buSzPct val="25000"/>
              <a:buFont typeface="Impact"/>
              <a:buNone/>
            </a:pPr>
            <a:r>
              <a:rPr lang="en-US" b="1" u="sng" dirty="0" smtClean="0">
                <a:latin typeface="Times New Roman"/>
                <a:ea typeface="Times New Roman"/>
                <a:cs typeface="Times New Roman"/>
                <a:sym typeface="Times New Roman"/>
              </a:rPr>
              <a:t>Symbolic</a:t>
            </a:r>
            <a:r>
              <a:rPr lang="en-US" dirty="0">
                <a:latin typeface="Times New Roman"/>
                <a:ea typeface="Times New Roman"/>
                <a:cs typeface="Times New Roman"/>
                <a:sym typeface="Times New Roman"/>
              </a:rPr>
              <a:t>: real or fictional characters seen in </a:t>
            </a:r>
            <a:br>
              <a:rPr lang="en-US" dirty="0">
                <a:latin typeface="Times New Roman"/>
                <a:ea typeface="Times New Roman"/>
                <a:cs typeface="Times New Roman"/>
                <a:sym typeface="Times New Roman"/>
              </a:rPr>
            </a:br>
            <a:r>
              <a:rPr lang="en-US" dirty="0">
                <a:latin typeface="Times New Roman"/>
                <a:ea typeface="Times New Roman"/>
                <a:cs typeface="Times New Roman"/>
                <a:sym typeface="Times New Roman"/>
              </a:rPr>
              <a:t>TV, film, books and media.</a:t>
            </a:r>
          </a:p>
          <a:p>
            <a:endParaRPr lang="en-US" dirty="0">
              <a:latin typeface="Times New Roman"/>
              <a:ea typeface="Times New Roman"/>
              <a:cs typeface="Times New Roman"/>
              <a:sym typeface="Times New Roman"/>
            </a:endParaRPr>
          </a:p>
          <a:p>
            <a:pPr marL="0" marR="0" lvl="0" indent="0" algn="l" rtl="0">
              <a:spcBef>
                <a:spcPts val="360"/>
              </a:spcBef>
              <a:spcAft>
                <a:spcPts val="0"/>
              </a:spcAft>
              <a:buClr>
                <a:schemeClr val="accent1"/>
              </a:buClr>
              <a:buSzPct val="25000"/>
              <a:buFont typeface="Impact"/>
              <a:buNone/>
            </a:pPr>
            <a:r>
              <a:rPr lang="en-US" b="1" u="sng" dirty="0">
                <a:latin typeface="Times New Roman"/>
                <a:ea typeface="Times New Roman"/>
                <a:cs typeface="Times New Roman"/>
                <a:sym typeface="Times New Roman"/>
              </a:rPr>
              <a:t/>
            </a:r>
            <a:br>
              <a:rPr lang="en-US" b="1" u="sng" dirty="0">
                <a:latin typeface="Times New Roman"/>
                <a:ea typeface="Times New Roman"/>
                <a:cs typeface="Times New Roman"/>
                <a:sym typeface="Times New Roman"/>
              </a:rPr>
            </a:br>
            <a:r>
              <a:rPr lang="en-US" b="1" u="sng" dirty="0">
                <a:latin typeface="Times New Roman"/>
                <a:ea typeface="Times New Roman"/>
                <a:cs typeface="Times New Roman"/>
                <a:sym typeface="Times New Roman"/>
              </a:rPr>
              <a:t>Verbal Instructions:</a:t>
            </a:r>
            <a:r>
              <a:rPr lang="en-US" dirty="0">
                <a:latin typeface="Times New Roman"/>
                <a:ea typeface="Times New Roman"/>
                <a:cs typeface="Times New Roman"/>
                <a:sym typeface="Times New Roman"/>
              </a:rPr>
              <a:t>  descriptions of how to </a:t>
            </a:r>
            <a:br>
              <a:rPr lang="en-US" dirty="0">
                <a:latin typeface="Times New Roman"/>
                <a:ea typeface="Times New Roman"/>
                <a:cs typeface="Times New Roman"/>
                <a:sym typeface="Times New Roman"/>
              </a:rPr>
            </a:br>
            <a:r>
              <a:rPr lang="en-US" dirty="0">
                <a:latin typeface="Times New Roman"/>
                <a:ea typeface="Times New Roman"/>
                <a:cs typeface="Times New Roman"/>
                <a:sym typeface="Times New Roman"/>
              </a:rPr>
              <a:t>successfully execute certain behaviors without </a:t>
            </a:r>
            <a:br>
              <a:rPr lang="en-US" dirty="0">
                <a:latin typeface="Times New Roman"/>
                <a:ea typeface="Times New Roman"/>
                <a:cs typeface="Times New Roman"/>
                <a:sym typeface="Times New Roman"/>
              </a:rPr>
            </a:br>
            <a:r>
              <a:rPr lang="en-US" dirty="0">
                <a:latin typeface="Times New Roman"/>
                <a:ea typeface="Times New Roman"/>
                <a:cs typeface="Times New Roman"/>
                <a:sym typeface="Times New Roman"/>
              </a:rPr>
              <a:t>another human being. </a:t>
            </a:r>
          </a:p>
          <a:p>
            <a:endParaRPr lang="en-US" dirty="0">
              <a:latin typeface="Times New Roman"/>
              <a:ea typeface="Times New Roman"/>
              <a:cs typeface="Times New Roman"/>
              <a:sym typeface="Times New Roman"/>
            </a:endParaRPr>
          </a:p>
        </p:txBody>
      </p:sp>
      <p:sp>
        <p:nvSpPr>
          <p:cNvPr id="274" name="Shape 274"/>
          <p:cNvSpPr/>
          <p:nvPr/>
        </p:nvSpPr>
        <p:spPr>
          <a:xfrm>
            <a:off x="6249250" y="2034300"/>
            <a:ext cx="1904150" cy="1342500"/>
          </a:xfrm>
          <a:prstGeom prst="rect">
            <a:avLst/>
          </a:prstGeom>
          <a:blipFill>
            <a:blip r:embed="rId3"/>
            <a:stretch>
              <a:fillRect/>
            </a:stretch>
          </a:blipFill>
          <a:ln>
            <a:noFill/>
          </a:ln>
        </p:spPr>
      </p:sp>
      <p:sp>
        <p:nvSpPr>
          <p:cNvPr id="275" name="Shape 275"/>
          <p:cNvSpPr/>
          <p:nvPr/>
        </p:nvSpPr>
        <p:spPr>
          <a:xfrm>
            <a:off x="6249250" y="3458150"/>
            <a:ext cx="2058224" cy="1248025"/>
          </a:xfrm>
          <a:prstGeom prst="rect">
            <a:avLst/>
          </a:prstGeom>
          <a:blipFill>
            <a:blip r:embed="rId4"/>
            <a:stretch>
              <a:fillRect/>
            </a:stretch>
          </a:blipFill>
          <a:ln>
            <a:noFill/>
          </a:ln>
        </p:spPr>
      </p:sp>
      <p:sp>
        <p:nvSpPr>
          <p:cNvPr id="276" name="Shape 276"/>
          <p:cNvSpPr/>
          <p:nvPr/>
        </p:nvSpPr>
        <p:spPr>
          <a:xfrm>
            <a:off x="6279500" y="4787525"/>
            <a:ext cx="1997750" cy="1248024"/>
          </a:xfrm>
          <a:prstGeom prst="rect">
            <a:avLst/>
          </a:prstGeom>
          <a:blipFill>
            <a:blip r:embed="rId5"/>
            <a:stretch>
              <a:fillRect/>
            </a:stretch>
          </a:blipFill>
          <a:ln>
            <a:noFill/>
          </a:ln>
        </p:spPr>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Custom Theme">
  <a:themeElements>
    <a:clrScheme name="high voltage 1">
      <a:dk1>
        <a:srgbClr val="FFFFFF"/>
      </a:dk1>
      <a:lt1>
        <a:srgbClr val="2181B7"/>
      </a:lt1>
      <a:dk2>
        <a:srgbClr val="CCFFFF"/>
      </a:dk2>
      <a:lt2>
        <a:srgbClr val="001932"/>
      </a:lt2>
      <a:accent1>
        <a:srgbClr val="99FFCC"/>
      </a:accent1>
      <a:accent2>
        <a:srgbClr val="01B0FF"/>
      </a:accent2>
      <a:accent3>
        <a:srgbClr val="2181B7"/>
      </a:accent3>
      <a:accent4>
        <a:srgbClr val="99FFCC"/>
      </a:accent4>
      <a:accent5>
        <a:srgbClr val="01B0FF"/>
      </a:accent5>
      <a:accent6>
        <a:srgbClr val="2181B7"/>
      </a:accent6>
      <a:hlink>
        <a:srgbClr val="6666FF"/>
      </a:hlink>
      <a:folHlink>
        <a:srgbClr val="1C6D9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1_high voltage 1">
      <a:dk1>
        <a:srgbClr val="FFFFFF"/>
      </a:dk1>
      <a:lt1>
        <a:srgbClr val="2181B7"/>
      </a:lt1>
      <a:dk2>
        <a:srgbClr val="CCFFFF"/>
      </a:dk2>
      <a:lt2>
        <a:srgbClr val="001932"/>
      </a:lt2>
      <a:accent1>
        <a:srgbClr val="99FFCC"/>
      </a:accent1>
      <a:accent2>
        <a:srgbClr val="01B0FF"/>
      </a:accent2>
      <a:accent3>
        <a:srgbClr val="2181B7"/>
      </a:accent3>
      <a:accent4>
        <a:srgbClr val="99FFCC"/>
      </a:accent4>
      <a:accent5>
        <a:srgbClr val="01B0FF"/>
      </a:accent5>
      <a:accent6>
        <a:srgbClr val="2181B7"/>
      </a:accent6>
      <a:hlink>
        <a:srgbClr val="6666FF"/>
      </a:hlink>
      <a:folHlink>
        <a:srgbClr val="1C6D9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546</TotalTime>
  <Words>854</Words>
  <Application>Microsoft Macintosh PowerPoint</Application>
  <PresentationFormat>On-screen Show (4:3)</PresentationFormat>
  <Paragraphs>162</Paragraphs>
  <Slides>28</Slides>
  <Notes>28</Notes>
  <HiddenSlides>0</HiddenSlides>
  <MMClips>0</MMClips>
  <ScaleCrop>false</ScaleCrop>
  <HeadingPairs>
    <vt:vector size="4" baseType="variant">
      <vt:variant>
        <vt:lpstr>Theme</vt:lpstr>
      </vt:variant>
      <vt:variant>
        <vt:i4>2</vt:i4>
      </vt:variant>
      <vt:variant>
        <vt:lpstr>Slide Titles</vt:lpstr>
      </vt:variant>
      <vt:variant>
        <vt:i4>28</vt:i4>
      </vt:variant>
    </vt:vector>
  </HeadingPairs>
  <TitlesOfParts>
    <vt:vector size="30" baseType="lpstr">
      <vt:lpstr>Custom Theme</vt:lpstr>
      <vt:lpstr>Custom Theme</vt:lpstr>
      <vt:lpstr>PowerPoint Presentation</vt:lpstr>
      <vt:lpstr>Learning would be exceedingly laborious, not to mention hazardous, if people had to rely solely on the effects of their own actions to inform them what to do. Fortunately, most human behavior is learned observationally through modeling: from observing others one forms an idea of how new behaviors are performed, and on later occasions this coded information serves as a guide for action."  </vt:lpstr>
      <vt:lpstr>Social Learning Theory focuses on the        learning that occurs within a social context.</vt:lpstr>
      <vt:lpstr>Assumptions of social cognitive theory</vt:lpstr>
      <vt:lpstr>Social Cognitive view of reinforcement and punishment</vt:lpstr>
      <vt:lpstr>  Nonoccurrence of expected consequences</vt:lpstr>
      <vt:lpstr>Expectations:</vt:lpstr>
      <vt:lpstr>  Modeling</vt:lpstr>
      <vt:lpstr>3 types of Social Learning </vt:lpstr>
      <vt:lpstr>PowerPoint Presentation</vt:lpstr>
      <vt:lpstr> Effective Models</vt:lpstr>
      <vt:lpstr> Characteristics of effective models</vt:lpstr>
      <vt:lpstr>PowerPoint Presentation</vt:lpstr>
      <vt:lpstr>How Modeling Affects behavior </vt:lpstr>
      <vt:lpstr>Successful Modeling</vt:lpstr>
      <vt:lpstr>The Bobo Doll Study</vt:lpstr>
      <vt:lpstr>PowerPoint Presentation</vt:lpstr>
      <vt:lpstr>The Bobo Doll Study</vt:lpstr>
      <vt:lpstr>       Conclusions</vt:lpstr>
      <vt:lpstr>Quiz</vt:lpstr>
      <vt:lpstr>Quiz</vt:lpstr>
      <vt:lpstr>Quiz</vt:lpstr>
      <vt:lpstr>Quiz</vt:lpstr>
      <vt:lpstr>Quiz</vt:lpstr>
      <vt:lpstr>Quiz</vt:lpstr>
      <vt:lpstr>   References</vt:lpstr>
      <vt:lpstr>THANK  YOU</vt:lpstr>
      <vt:lpstr>      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7</cp:revision>
  <cp:lastPrinted>2013-10-21T11:32:38Z</cp:lastPrinted>
  <dcterms:modified xsi:type="dcterms:W3CDTF">2013-10-21T21:07:16Z</dcterms:modified>
</cp:coreProperties>
</file>